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notesSlides/notesSlide6.xml" ContentType="application/vnd.openxmlformats-officedocument.presentationml.notesSlide+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1" r:id="rId1"/>
  </p:sldMasterIdLst>
  <p:notesMasterIdLst>
    <p:notesMasterId r:id="rId63"/>
  </p:notesMasterIdLst>
  <p:handoutMasterIdLst>
    <p:handoutMasterId r:id="rId64"/>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4" r:id="rId19"/>
    <p:sldId id="275" r:id="rId20"/>
    <p:sldId id="276" r:id="rId21"/>
    <p:sldId id="277" r:id="rId22"/>
    <p:sldId id="278" r:id="rId23"/>
    <p:sldId id="279" r:id="rId24"/>
    <p:sldId id="280" r:id="rId25"/>
    <p:sldId id="281" r:id="rId26"/>
    <p:sldId id="282" r:id="rId27"/>
    <p:sldId id="283" r:id="rId28"/>
    <p:sldId id="284" r:id="rId29"/>
    <p:sldId id="286" r:id="rId30"/>
    <p:sldId id="287" r:id="rId31"/>
    <p:sldId id="288" r:id="rId32"/>
    <p:sldId id="320" r:id="rId33"/>
    <p:sldId id="289" r:id="rId34"/>
    <p:sldId id="290" r:id="rId35"/>
    <p:sldId id="291" r:id="rId36"/>
    <p:sldId id="292" r:id="rId37"/>
    <p:sldId id="294" r:id="rId38"/>
    <p:sldId id="293" r:id="rId39"/>
    <p:sldId id="295" r:id="rId40"/>
    <p:sldId id="296" r:id="rId41"/>
    <p:sldId id="323" r:id="rId42"/>
    <p:sldId id="324" r:id="rId43"/>
    <p:sldId id="325" r:id="rId44"/>
    <p:sldId id="298" r:id="rId45"/>
    <p:sldId id="317" r:id="rId46"/>
    <p:sldId id="299" r:id="rId47"/>
    <p:sldId id="300" r:id="rId48"/>
    <p:sldId id="315" r:id="rId49"/>
    <p:sldId id="316" r:id="rId50"/>
    <p:sldId id="301" r:id="rId51"/>
    <p:sldId id="302" r:id="rId52"/>
    <p:sldId id="303" r:id="rId53"/>
    <p:sldId id="304" r:id="rId54"/>
    <p:sldId id="305" r:id="rId55"/>
    <p:sldId id="306" r:id="rId56"/>
    <p:sldId id="313" r:id="rId57"/>
    <p:sldId id="314" r:id="rId58"/>
    <p:sldId id="318" r:id="rId59"/>
    <p:sldId id="319" r:id="rId60"/>
    <p:sldId id="322" r:id="rId61"/>
    <p:sldId id="307" r:id="rId62"/>
  </p:sldIdLst>
  <p:sldSz cx="9144000" cy="6858000" type="screen4x3"/>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96482" autoAdjust="0"/>
  </p:normalViewPr>
  <p:slideViewPr>
    <p:cSldViewPr>
      <p:cViewPr varScale="1">
        <p:scale>
          <a:sx n="84" d="100"/>
          <a:sy n="84" d="100"/>
        </p:scale>
        <p:origin x="768" y="78"/>
      </p:cViewPr>
      <p:guideLst>
        <p:guide orient="horz" pos="2160"/>
        <p:guide pos="2880"/>
      </p:guideLst>
    </p:cSldViewPr>
  </p:slideViewPr>
  <p:outlineViewPr>
    <p:cViewPr>
      <p:scale>
        <a:sx n="33" d="100"/>
        <a:sy n="33" d="100"/>
      </p:scale>
      <p:origin x="0" y="35952"/>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8" d="100"/>
          <a:sy n="58" d="100"/>
        </p:scale>
        <p:origin x="-1680" y="-9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ata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2.png"/><Relationship Id="rId7"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diagrams/_rels/data1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38.png"/><Relationship Id="rId7" Type="http://schemas.openxmlformats.org/officeDocument/2006/relationships/image" Target="../media/image30.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ata16.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svg"/><Relationship Id="rId1" Type="http://schemas.openxmlformats.org/officeDocument/2006/relationships/image" Target="../media/image42.png"/><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diagrams/_rels/data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svg"/><Relationship Id="rId1" Type="http://schemas.openxmlformats.org/officeDocument/2006/relationships/image" Target="../media/image61.png"/><Relationship Id="rId4" Type="http://schemas.openxmlformats.org/officeDocument/2006/relationships/image" Target="../media/image64.svg"/></Relationships>
</file>

<file path=ppt/diagrams/_rels/data21.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svg"/><Relationship Id="rId1" Type="http://schemas.openxmlformats.org/officeDocument/2006/relationships/image" Target="../media/image65.png"/><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s>
</file>

<file path=ppt/diagrams/_rels/data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svg"/><Relationship Id="rId1" Type="http://schemas.openxmlformats.org/officeDocument/2006/relationships/image" Target="../media/image79.png"/><Relationship Id="rId6" Type="http://schemas.openxmlformats.org/officeDocument/2006/relationships/image" Target="../media/image84.svg"/><Relationship Id="rId5" Type="http://schemas.openxmlformats.org/officeDocument/2006/relationships/image" Target="../media/image83.png"/><Relationship Id="rId4" Type="http://schemas.openxmlformats.org/officeDocument/2006/relationships/image" Target="../media/image82.svg"/></Relationships>
</file>

<file path=ppt/diagrams/_rels/data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ata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ata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svg"/><Relationship Id="rId1" Type="http://schemas.openxmlformats.org/officeDocument/2006/relationships/image" Target="../media/image30.pn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10.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32.png"/><Relationship Id="rId7"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diagrams/_rels/drawing15.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image" Target="../media/image38.png"/><Relationship Id="rId7" Type="http://schemas.openxmlformats.org/officeDocument/2006/relationships/image" Target="../media/image30.png"/><Relationship Id="rId2" Type="http://schemas.openxmlformats.org/officeDocument/2006/relationships/image" Target="../media/image37.svg"/><Relationship Id="rId1" Type="http://schemas.openxmlformats.org/officeDocument/2006/relationships/image" Target="../media/image36.png"/><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diagrams/_rels/drawing16.xml.rels><?xml version="1.0" encoding="UTF-8" standalone="yes"?>
<Relationships xmlns="http://schemas.openxmlformats.org/package/2006/relationships"><Relationship Id="rId8" Type="http://schemas.openxmlformats.org/officeDocument/2006/relationships/image" Target="../media/image49.svg"/><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43.svg"/><Relationship Id="rId1" Type="http://schemas.openxmlformats.org/officeDocument/2006/relationships/image" Target="../media/image42.png"/><Relationship Id="rId6" Type="http://schemas.openxmlformats.org/officeDocument/2006/relationships/image" Target="../media/image47.svg"/><Relationship Id="rId5" Type="http://schemas.openxmlformats.org/officeDocument/2006/relationships/image" Target="../media/image46.png"/><Relationship Id="rId10" Type="http://schemas.openxmlformats.org/officeDocument/2006/relationships/image" Target="../media/image51.svg"/><Relationship Id="rId4" Type="http://schemas.openxmlformats.org/officeDocument/2006/relationships/image" Target="../media/image45.svg"/><Relationship Id="rId9" Type="http://schemas.openxmlformats.org/officeDocument/2006/relationships/image" Target="../media/image50.png"/></Relationships>
</file>

<file path=ppt/diagrams/_rels/drawing1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svg"/><Relationship Id="rId1" Type="http://schemas.openxmlformats.org/officeDocument/2006/relationships/image" Target="../media/image61.png"/><Relationship Id="rId4" Type="http://schemas.openxmlformats.org/officeDocument/2006/relationships/image" Target="../media/image64.svg"/></Relationships>
</file>

<file path=ppt/diagrams/_rels/drawing21.xml.rels><?xml version="1.0" encoding="UTF-8" standalone="yes"?>
<Relationships xmlns="http://schemas.openxmlformats.org/package/2006/relationships"><Relationship Id="rId8" Type="http://schemas.openxmlformats.org/officeDocument/2006/relationships/image" Target="../media/image72.svg"/><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image" Target="../media/image66.svg"/><Relationship Id="rId1" Type="http://schemas.openxmlformats.org/officeDocument/2006/relationships/image" Target="../media/image65.png"/><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svg"/></Relationships>
</file>

<file path=ppt/diagrams/_rels/drawing2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svg"/><Relationship Id="rId1" Type="http://schemas.openxmlformats.org/officeDocument/2006/relationships/image" Target="../media/image79.png"/><Relationship Id="rId6" Type="http://schemas.openxmlformats.org/officeDocument/2006/relationships/image" Target="../media/image84.svg"/><Relationship Id="rId5" Type="http://schemas.openxmlformats.org/officeDocument/2006/relationships/image" Target="../media/image83.png"/><Relationship Id="rId4" Type="http://schemas.openxmlformats.org/officeDocument/2006/relationships/image" Target="../media/image82.svg"/></Relationships>
</file>

<file path=ppt/diagrams/_rels/drawing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svg"/><Relationship Id="rId1" Type="http://schemas.openxmlformats.org/officeDocument/2006/relationships/image" Target="../media/image20.png"/><Relationship Id="rId4" Type="http://schemas.openxmlformats.org/officeDocument/2006/relationships/image" Target="../media/image23.svg"/></Relationships>
</file>

<file path=ppt/diagrams/_rels/drawing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svg"/><Relationship Id="rId1" Type="http://schemas.openxmlformats.org/officeDocument/2006/relationships/image" Target="../media/image24.png"/><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diagrams/_rels/drawing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1.svg"/><Relationship Id="rId1" Type="http://schemas.openxmlformats.org/officeDocument/2006/relationships/image" Target="../media/image30.pn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18/5/colors/Iconchunking_neutralbg_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a:alpha val="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18/5/colors/Iconchunking_neutralbg_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a:alpha val="0"/>
      </a:schemeClr>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D41B528-525F-4202-9515-12F9772B5259}"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C2F04701-362A-4D5B-BC91-6FF122EE2521}">
      <dgm:prSet/>
      <dgm:spPr/>
      <dgm:t>
        <a:bodyPr/>
        <a:lstStyle/>
        <a:p>
          <a:pPr>
            <a:defRPr cap="all"/>
          </a:pPr>
          <a:r>
            <a:rPr lang="en-US" b="1" dirty="0"/>
            <a:t>What is the standard?</a:t>
          </a:r>
          <a:endParaRPr lang="en-US" dirty="0"/>
        </a:p>
      </dgm:t>
    </dgm:pt>
    <dgm:pt modelId="{81D900ED-7CD4-42DD-A95A-D9EFBD1BC27C}" type="parTrans" cxnId="{AC9D1F12-7E7E-4C9B-A960-3E1EFD132B08}">
      <dgm:prSet/>
      <dgm:spPr/>
      <dgm:t>
        <a:bodyPr/>
        <a:lstStyle/>
        <a:p>
          <a:endParaRPr lang="en-US"/>
        </a:p>
      </dgm:t>
    </dgm:pt>
    <dgm:pt modelId="{CFDF8D57-4183-4041-8F67-1D0D887399E2}" type="sibTrans" cxnId="{AC9D1F12-7E7E-4C9B-A960-3E1EFD132B08}">
      <dgm:prSet/>
      <dgm:spPr/>
      <dgm:t>
        <a:bodyPr/>
        <a:lstStyle/>
        <a:p>
          <a:endParaRPr lang="en-US"/>
        </a:p>
      </dgm:t>
    </dgm:pt>
    <dgm:pt modelId="{9A62D2F7-95E0-4730-BAA4-524B907BE55A}">
      <dgm:prSet/>
      <dgm:spPr/>
      <dgm:t>
        <a:bodyPr/>
        <a:lstStyle/>
        <a:p>
          <a:pPr>
            <a:defRPr cap="all"/>
          </a:pPr>
          <a:r>
            <a:rPr lang="en-US" b="1" dirty="0"/>
            <a:t>Who needs training?</a:t>
          </a:r>
          <a:endParaRPr lang="en-US" dirty="0"/>
        </a:p>
      </dgm:t>
    </dgm:pt>
    <dgm:pt modelId="{1205CD67-1D87-4A86-8CDC-4C292391A98C}" type="parTrans" cxnId="{12BD17A0-4B97-4B92-8B04-7C114246BB06}">
      <dgm:prSet/>
      <dgm:spPr/>
      <dgm:t>
        <a:bodyPr/>
        <a:lstStyle/>
        <a:p>
          <a:endParaRPr lang="en-US"/>
        </a:p>
      </dgm:t>
    </dgm:pt>
    <dgm:pt modelId="{7496F483-34AC-40B6-A0CE-3A2739DDFF0F}" type="sibTrans" cxnId="{12BD17A0-4B97-4B92-8B04-7C114246BB06}">
      <dgm:prSet/>
      <dgm:spPr/>
      <dgm:t>
        <a:bodyPr/>
        <a:lstStyle/>
        <a:p>
          <a:endParaRPr lang="en-US"/>
        </a:p>
      </dgm:t>
    </dgm:pt>
    <dgm:pt modelId="{A223246E-33B7-4C0D-A78E-C7625D958C42}">
      <dgm:prSet/>
      <dgm:spPr/>
      <dgm:t>
        <a:bodyPr/>
        <a:lstStyle/>
        <a:p>
          <a:pPr>
            <a:defRPr cap="all"/>
          </a:pPr>
          <a:r>
            <a:rPr lang="en-US" b="1" dirty="0"/>
            <a:t>CONTENT</a:t>
          </a:r>
          <a:endParaRPr lang="en-US" dirty="0"/>
        </a:p>
      </dgm:t>
    </dgm:pt>
    <dgm:pt modelId="{EBFD952F-03A9-4069-995D-C1D456DA9738}" type="parTrans" cxnId="{5A324BD7-36A8-41A6-B379-EA4F83953F7B}">
      <dgm:prSet/>
      <dgm:spPr/>
      <dgm:t>
        <a:bodyPr/>
        <a:lstStyle/>
        <a:p>
          <a:endParaRPr lang="en-US"/>
        </a:p>
      </dgm:t>
    </dgm:pt>
    <dgm:pt modelId="{1769D99B-DB5F-43EA-B09F-40BAA906A659}" type="sibTrans" cxnId="{5A324BD7-36A8-41A6-B379-EA4F83953F7B}">
      <dgm:prSet/>
      <dgm:spPr/>
      <dgm:t>
        <a:bodyPr/>
        <a:lstStyle/>
        <a:p>
          <a:endParaRPr lang="en-US"/>
        </a:p>
      </dgm:t>
    </dgm:pt>
    <dgm:pt modelId="{75FDDF58-AEE3-4461-A97E-B847BD6FD780}" type="pres">
      <dgm:prSet presAssocID="{AD41B528-525F-4202-9515-12F9772B5259}" presName="root" presStyleCnt="0">
        <dgm:presLayoutVars>
          <dgm:dir/>
          <dgm:resizeHandles val="exact"/>
        </dgm:presLayoutVars>
      </dgm:prSet>
      <dgm:spPr/>
    </dgm:pt>
    <dgm:pt modelId="{EACA9A09-905F-4F8A-AC52-79B49EE2931E}" type="pres">
      <dgm:prSet presAssocID="{C2F04701-362A-4D5B-BC91-6FF122EE2521}" presName="compNode" presStyleCnt="0"/>
      <dgm:spPr/>
    </dgm:pt>
    <dgm:pt modelId="{3D932A5A-9D5D-4333-8CF9-9CCFEE4CE102}" type="pres">
      <dgm:prSet presAssocID="{C2F04701-362A-4D5B-BC91-6FF122EE2521}" presName="iconBgRect" presStyleLbl="bgShp" presStyleIdx="0" presStyleCnt="3"/>
      <dgm:spPr>
        <a:prstGeom prst="round2DiagRect">
          <a:avLst>
            <a:gd name="adj1" fmla="val 29727"/>
            <a:gd name="adj2" fmla="val 0"/>
          </a:avLst>
        </a:prstGeom>
      </dgm:spPr>
    </dgm:pt>
    <dgm:pt modelId="{428B75F6-BD87-48AE-B9F3-ECFAAD9EBAF3}" type="pres">
      <dgm:prSet presAssocID="{C2F04701-362A-4D5B-BC91-6FF122EE2521}"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Kidney"/>
        </a:ext>
      </dgm:extLst>
    </dgm:pt>
    <dgm:pt modelId="{D4CF3941-ED07-4BEC-9D60-CF276FFF5A21}" type="pres">
      <dgm:prSet presAssocID="{C2F04701-362A-4D5B-BC91-6FF122EE2521}" presName="spaceRect" presStyleCnt="0"/>
      <dgm:spPr/>
    </dgm:pt>
    <dgm:pt modelId="{75F42C63-7D21-4D31-924C-170E19F44AD6}" type="pres">
      <dgm:prSet presAssocID="{C2F04701-362A-4D5B-BC91-6FF122EE2521}" presName="textRect" presStyleLbl="revTx" presStyleIdx="0" presStyleCnt="3">
        <dgm:presLayoutVars>
          <dgm:chMax val="1"/>
          <dgm:chPref val="1"/>
        </dgm:presLayoutVars>
      </dgm:prSet>
      <dgm:spPr/>
    </dgm:pt>
    <dgm:pt modelId="{22CC6F09-CF52-4FEF-941A-CFB83B4C0924}" type="pres">
      <dgm:prSet presAssocID="{CFDF8D57-4183-4041-8F67-1D0D887399E2}" presName="sibTrans" presStyleCnt="0"/>
      <dgm:spPr/>
    </dgm:pt>
    <dgm:pt modelId="{3BF812A9-FF97-45EB-BE0D-1AFED15E7ED6}" type="pres">
      <dgm:prSet presAssocID="{9A62D2F7-95E0-4730-BAA4-524B907BE55A}" presName="compNode" presStyleCnt="0"/>
      <dgm:spPr/>
    </dgm:pt>
    <dgm:pt modelId="{B670211F-B4E1-4F1E-ADA5-04D49888DF2F}" type="pres">
      <dgm:prSet presAssocID="{9A62D2F7-95E0-4730-BAA4-524B907BE55A}" presName="iconBgRect" presStyleLbl="bgShp" presStyleIdx="1" presStyleCnt="3"/>
      <dgm:spPr>
        <a:prstGeom prst="round2DiagRect">
          <a:avLst>
            <a:gd name="adj1" fmla="val 29727"/>
            <a:gd name="adj2" fmla="val 0"/>
          </a:avLst>
        </a:prstGeom>
      </dgm:spPr>
    </dgm:pt>
    <dgm:pt modelId="{87487F1C-2552-499A-BF32-17A144F5CF64}" type="pres">
      <dgm:prSet presAssocID="{9A62D2F7-95E0-4730-BAA4-524B907BE55A}"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First Aid Kit"/>
        </a:ext>
      </dgm:extLst>
    </dgm:pt>
    <dgm:pt modelId="{4C38ECB1-7BB1-43FC-BCB5-5191D8FB4941}" type="pres">
      <dgm:prSet presAssocID="{9A62D2F7-95E0-4730-BAA4-524B907BE55A}" presName="spaceRect" presStyleCnt="0"/>
      <dgm:spPr/>
    </dgm:pt>
    <dgm:pt modelId="{292D4F06-867F-4D14-8EAA-FF3B633255B0}" type="pres">
      <dgm:prSet presAssocID="{9A62D2F7-95E0-4730-BAA4-524B907BE55A}" presName="textRect" presStyleLbl="revTx" presStyleIdx="1" presStyleCnt="3">
        <dgm:presLayoutVars>
          <dgm:chMax val="1"/>
          <dgm:chPref val="1"/>
        </dgm:presLayoutVars>
      </dgm:prSet>
      <dgm:spPr/>
    </dgm:pt>
    <dgm:pt modelId="{80D1460F-E30C-4398-9CCF-EFC6792C10B4}" type="pres">
      <dgm:prSet presAssocID="{7496F483-34AC-40B6-A0CE-3A2739DDFF0F}" presName="sibTrans" presStyleCnt="0"/>
      <dgm:spPr/>
    </dgm:pt>
    <dgm:pt modelId="{92D5615C-B09E-4646-BA24-A6DA93A7FC13}" type="pres">
      <dgm:prSet presAssocID="{A223246E-33B7-4C0D-A78E-C7625D958C42}" presName="compNode" presStyleCnt="0"/>
      <dgm:spPr/>
    </dgm:pt>
    <dgm:pt modelId="{1D00168F-4BBE-4DF2-A66A-6A491DE6B18E}" type="pres">
      <dgm:prSet presAssocID="{A223246E-33B7-4C0D-A78E-C7625D958C42}" presName="iconBgRect" presStyleLbl="bgShp" presStyleIdx="2" presStyleCnt="3"/>
      <dgm:spPr>
        <a:prstGeom prst="round2DiagRect">
          <a:avLst>
            <a:gd name="adj1" fmla="val 29727"/>
            <a:gd name="adj2" fmla="val 0"/>
          </a:avLst>
        </a:prstGeom>
      </dgm:spPr>
    </dgm:pt>
    <dgm:pt modelId="{463BC5FA-FEC5-43D9-8EC6-350C282F2731}" type="pres">
      <dgm:prSet presAssocID="{A223246E-33B7-4C0D-A78E-C7625D958C4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Film strip"/>
        </a:ext>
      </dgm:extLst>
    </dgm:pt>
    <dgm:pt modelId="{602572B7-879F-427B-A98B-C75D809CD5DB}" type="pres">
      <dgm:prSet presAssocID="{A223246E-33B7-4C0D-A78E-C7625D958C42}" presName="spaceRect" presStyleCnt="0"/>
      <dgm:spPr/>
    </dgm:pt>
    <dgm:pt modelId="{BCF6EAA1-854B-433F-B5C3-EC5143E70ADC}" type="pres">
      <dgm:prSet presAssocID="{A223246E-33B7-4C0D-A78E-C7625D958C42}" presName="textRect" presStyleLbl="revTx" presStyleIdx="2" presStyleCnt="3">
        <dgm:presLayoutVars>
          <dgm:chMax val="1"/>
          <dgm:chPref val="1"/>
        </dgm:presLayoutVars>
      </dgm:prSet>
      <dgm:spPr/>
    </dgm:pt>
  </dgm:ptLst>
  <dgm:cxnLst>
    <dgm:cxn modelId="{69CBDB10-F0A6-49F7-B581-595E33FC0162}" type="presOf" srcId="{C2F04701-362A-4D5B-BC91-6FF122EE2521}" destId="{75F42C63-7D21-4D31-924C-170E19F44AD6}" srcOrd="0" destOrd="0" presId="urn:microsoft.com/office/officeart/2018/5/layout/IconLeafLabelList"/>
    <dgm:cxn modelId="{AC9D1F12-7E7E-4C9B-A960-3E1EFD132B08}" srcId="{AD41B528-525F-4202-9515-12F9772B5259}" destId="{C2F04701-362A-4D5B-BC91-6FF122EE2521}" srcOrd="0" destOrd="0" parTransId="{81D900ED-7CD4-42DD-A95A-D9EFBD1BC27C}" sibTransId="{CFDF8D57-4183-4041-8F67-1D0D887399E2}"/>
    <dgm:cxn modelId="{DF573F2C-ABE4-4532-8E3E-F640ABBFD1B6}" type="presOf" srcId="{A223246E-33B7-4C0D-A78E-C7625D958C42}" destId="{BCF6EAA1-854B-433F-B5C3-EC5143E70ADC}" srcOrd="0" destOrd="0" presId="urn:microsoft.com/office/officeart/2018/5/layout/IconLeafLabelList"/>
    <dgm:cxn modelId="{12BD17A0-4B97-4B92-8B04-7C114246BB06}" srcId="{AD41B528-525F-4202-9515-12F9772B5259}" destId="{9A62D2F7-95E0-4730-BAA4-524B907BE55A}" srcOrd="1" destOrd="0" parTransId="{1205CD67-1D87-4A86-8CDC-4C292391A98C}" sibTransId="{7496F483-34AC-40B6-A0CE-3A2739DDFF0F}"/>
    <dgm:cxn modelId="{9EE53CCA-8230-4754-BE8C-647BC75535B2}" type="presOf" srcId="{AD41B528-525F-4202-9515-12F9772B5259}" destId="{75FDDF58-AEE3-4461-A97E-B847BD6FD780}" srcOrd="0" destOrd="0" presId="urn:microsoft.com/office/officeart/2018/5/layout/IconLeafLabelList"/>
    <dgm:cxn modelId="{5A324BD7-36A8-41A6-B379-EA4F83953F7B}" srcId="{AD41B528-525F-4202-9515-12F9772B5259}" destId="{A223246E-33B7-4C0D-A78E-C7625D958C42}" srcOrd="2" destOrd="0" parTransId="{EBFD952F-03A9-4069-995D-C1D456DA9738}" sibTransId="{1769D99B-DB5F-43EA-B09F-40BAA906A659}"/>
    <dgm:cxn modelId="{5BF73AFA-67FD-47CB-8E0C-5A6C3152548D}" type="presOf" srcId="{9A62D2F7-95E0-4730-BAA4-524B907BE55A}" destId="{292D4F06-867F-4D14-8EAA-FF3B633255B0}" srcOrd="0" destOrd="0" presId="urn:microsoft.com/office/officeart/2018/5/layout/IconLeafLabelList"/>
    <dgm:cxn modelId="{04027B8B-8FB0-4F31-882B-1C8A52E599E4}" type="presParOf" srcId="{75FDDF58-AEE3-4461-A97E-B847BD6FD780}" destId="{EACA9A09-905F-4F8A-AC52-79B49EE2931E}" srcOrd="0" destOrd="0" presId="urn:microsoft.com/office/officeart/2018/5/layout/IconLeafLabelList"/>
    <dgm:cxn modelId="{B1350458-E27B-4C98-97C8-3BB9ECA57205}" type="presParOf" srcId="{EACA9A09-905F-4F8A-AC52-79B49EE2931E}" destId="{3D932A5A-9D5D-4333-8CF9-9CCFEE4CE102}" srcOrd="0" destOrd="0" presId="urn:microsoft.com/office/officeart/2018/5/layout/IconLeafLabelList"/>
    <dgm:cxn modelId="{20F3C89C-988D-49D4-987F-1973BEC6211B}" type="presParOf" srcId="{EACA9A09-905F-4F8A-AC52-79B49EE2931E}" destId="{428B75F6-BD87-48AE-B9F3-ECFAAD9EBAF3}" srcOrd="1" destOrd="0" presId="urn:microsoft.com/office/officeart/2018/5/layout/IconLeafLabelList"/>
    <dgm:cxn modelId="{DF1D4670-AB19-4E94-97EF-2D6E2CE69366}" type="presParOf" srcId="{EACA9A09-905F-4F8A-AC52-79B49EE2931E}" destId="{D4CF3941-ED07-4BEC-9D60-CF276FFF5A21}" srcOrd="2" destOrd="0" presId="urn:microsoft.com/office/officeart/2018/5/layout/IconLeafLabelList"/>
    <dgm:cxn modelId="{B2DA42D5-E7E0-4930-910B-A7E824AF5205}" type="presParOf" srcId="{EACA9A09-905F-4F8A-AC52-79B49EE2931E}" destId="{75F42C63-7D21-4D31-924C-170E19F44AD6}" srcOrd="3" destOrd="0" presId="urn:microsoft.com/office/officeart/2018/5/layout/IconLeafLabelList"/>
    <dgm:cxn modelId="{BEB90B39-27F6-461C-A612-5AC0DC4A458D}" type="presParOf" srcId="{75FDDF58-AEE3-4461-A97E-B847BD6FD780}" destId="{22CC6F09-CF52-4FEF-941A-CFB83B4C0924}" srcOrd="1" destOrd="0" presId="urn:microsoft.com/office/officeart/2018/5/layout/IconLeafLabelList"/>
    <dgm:cxn modelId="{85E616F7-0B8D-4C97-8183-7542C3EFACD3}" type="presParOf" srcId="{75FDDF58-AEE3-4461-A97E-B847BD6FD780}" destId="{3BF812A9-FF97-45EB-BE0D-1AFED15E7ED6}" srcOrd="2" destOrd="0" presId="urn:microsoft.com/office/officeart/2018/5/layout/IconLeafLabelList"/>
    <dgm:cxn modelId="{CEBF5D5B-D783-4BDA-BEC4-1C2174A82A4F}" type="presParOf" srcId="{3BF812A9-FF97-45EB-BE0D-1AFED15E7ED6}" destId="{B670211F-B4E1-4F1E-ADA5-04D49888DF2F}" srcOrd="0" destOrd="0" presId="urn:microsoft.com/office/officeart/2018/5/layout/IconLeafLabelList"/>
    <dgm:cxn modelId="{6C7B89FA-B8E0-4E4B-8D76-3A611C8CBFBC}" type="presParOf" srcId="{3BF812A9-FF97-45EB-BE0D-1AFED15E7ED6}" destId="{87487F1C-2552-499A-BF32-17A144F5CF64}" srcOrd="1" destOrd="0" presId="urn:microsoft.com/office/officeart/2018/5/layout/IconLeafLabelList"/>
    <dgm:cxn modelId="{57AEDBD3-FD3D-43B1-8E1B-1FD3C5E76B14}" type="presParOf" srcId="{3BF812A9-FF97-45EB-BE0D-1AFED15E7ED6}" destId="{4C38ECB1-7BB1-43FC-BCB5-5191D8FB4941}" srcOrd="2" destOrd="0" presId="urn:microsoft.com/office/officeart/2018/5/layout/IconLeafLabelList"/>
    <dgm:cxn modelId="{7157C519-382E-49CE-8CEC-E13A928976F5}" type="presParOf" srcId="{3BF812A9-FF97-45EB-BE0D-1AFED15E7ED6}" destId="{292D4F06-867F-4D14-8EAA-FF3B633255B0}" srcOrd="3" destOrd="0" presId="urn:microsoft.com/office/officeart/2018/5/layout/IconLeafLabelList"/>
    <dgm:cxn modelId="{C2321E9A-90A5-4094-A5ED-A8AF77D4CA41}" type="presParOf" srcId="{75FDDF58-AEE3-4461-A97E-B847BD6FD780}" destId="{80D1460F-E30C-4398-9CCF-EFC6792C10B4}" srcOrd="3" destOrd="0" presId="urn:microsoft.com/office/officeart/2018/5/layout/IconLeafLabelList"/>
    <dgm:cxn modelId="{3934AE16-EA36-49D7-8929-2BCA966CFAB1}" type="presParOf" srcId="{75FDDF58-AEE3-4461-A97E-B847BD6FD780}" destId="{92D5615C-B09E-4646-BA24-A6DA93A7FC13}" srcOrd="4" destOrd="0" presId="urn:microsoft.com/office/officeart/2018/5/layout/IconLeafLabelList"/>
    <dgm:cxn modelId="{42FDC2B7-85A3-459D-A7B6-5660E4FC07DA}" type="presParOf" srcId="{92D5615C-B09E-4646-BA24-A6DA93A7FC13}" destId="{1D00168F-4BBE-4DF2-A66A-6A491DE6B18E}" srcOrd="0" destOrd="0" presId="urn:microsoft.com/office/officeart/2018/5/layout/IconLeafLabelList"/>
    <dgm:cxn modelId="{3CFC6FB6-0343-48CD-9D16-7DD8F44A4C29}" type="presParOf" srcId="{92D5615C-B09E-4646-BA24-A6DA93A7FC13}" destId="{463BC5FA-FEC5-43D9-8EC6-350C282F2731}" srcOrd="1" destOrd="0" presId="urn:microsoft.com/office/officeart/2018/5/layout/IconLeafLabelList"/>
    <dgm:cxn modelId="{2463386C-0B76-424D-B173-5E19E3273594}" type="presParOf" srcId="{92D5615C-B09E-4646-BA24-A6DA93A7FC13}" destId="{602572B7-879F-427B-A98B-C75D809CD5DB}" srcOrd="2" destOrd="0" presId="urn:microsoft.com/office/officeart/2018/5/layout/IconLeafLabelList"/>
    <dgm:cxn modelId="{69791C50-F321-478D-B310-EB8948ECD10D}" type="presParOf" srcId="{92D5615C-B09E-4646-BA24-A6DA93A7FC13}" destId="{BCF6EAA1-854B-433F-B5C3-EC5143E70ADC}"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6B59AEAF-CA4A-441C-9FC8-1B1D07395618}" type="doc">
      <dgm:prSet loTypeId="urn:microsoft.com/office/officeart/2018/5/layout/IconCircleLabelList" loCatId="icon" qsTypeId="urn:microsoft.com/office/officeart/2005/8/quickstyle/simple1" qsCatId="simple" csTypeId="urn:microsoft.com/office/officeart/2005/8/colors/accent1_2" csCatId="accent1" phldr="1"/>
      <dgm:spPr/>
      <dgm:t>
        <a:bodyPr/>
        <a:lstStyle/>
        <a:p>
          <a:endParaRPr lang="en-US"/>
        </a:p>
      </dgm:t>
    </dgm:pt>
    <dgm:pt modelId="{52F761A0-D769-4B43-9935-5CD15EDEE26F}">
      <dgm:prSet/>
      <dgm:spPr/>
      <dgm:t>
        <a:bodyPr/>
        <a:lstStyle/>
        <a:p>
          <a:pPr>
            <a:lnSpc>
              <a:spcPct val="100000"/>
            </a:lnSpc>
            <a:defRPr cap="all"/>
          </a:pPr>
          <a:r>
            <a:rPr lang="en-US" b="1"/>
            <a:t>No cure for HCV </a:t>
          </a:r>
          <a:endParaRPr lang="en-US"/>
        </a:p>
      </dgm:t>
    </dgm:pt>
    <dgm:pt modelId="{D3E56BC2-B13D-448D-AD10-371CE581412F}" type="parTrans" cxnId="{E04B0E81-553C-4287-8473-508E920FE16F}">
      <dgm:prSet/>
      <dgm:spPr/>
      <dgm:t>
        <a:bodyPr/>
        <a:lstStyle/>
        <a:p>
          <a:endParaRPr lang="en-US"/>
        </a:p>
      </dgm:t>
    </dgm:pt>
    <dgm:pt modelId="{1F41AFC7-653B-4A1B-AEE5-7404134B4872}" type="sibTrans" cxnId="{E04B0E81-553C-4287-8473-508E920FE16F}">
      <dgm:prSet/>
      <dgm:spPr/>
      <dgm:t>
        <a:bodyPr/>
        <a:lstStyle/>
        <a:p>
          <a:endParaRPr lang="en-US"/>
        </a:p>
      </dgm:t>
    </dgm:pt>
    <dgm:pt modelId="{86396626-662F-4D9E-850D-4D88E23BC26F}">
      <dgm:prSet/>
      <dgm:spPr/>
      <dgm:t>
        <a:bodyPr/>
        <a:lstStyle/>
        <a:p>
          <a:pPr>
            <a:lnSpc>
              <a:spcPct val="100000"/>
            </a:lnSpc>
            <a:defRPr cap="all"/>
          </a:pPr>
          <a:r>
            <a:rPr lang="en-US" b="1"/>
            <a:t>No post-exposure pro-phylaxis recommended</a:t>
          </a:r>
          <a:endParaRPr lang="en-US"/>
        </a:p>
      </dgm:t>
    </dgm:pt>
    <dgm:pt modelId="{1427BEDE-BC09-4F04-A460-5DA97E366532}" type="parTrans" cxnId="{04432A61-4542-4D57-856B-9835D2D1EDF3}">
      <dgm:prSet/>
      <dgm:spPr/>
      <dgm:t>
        <a:bodyPr/>
        <a:lstStyle/>
        <a:p>
          <a:endParaRPr lang="en-US"/>
        </a:p>
      </dgm:t>
    </dgm:pt>
    <dgm:pt modelId="{9E2C1C05-B149-40A0-AC1B-12771B2172DA}" type="sibTrans" cxnId="{04432A61-4542-4D57-856B-9835D2D1EDF3}">
      <dgm:prSet/>
      <dgm:spPr/>
      <dgm:t>
        <a:bodyPr/>
        <a:lstStyle/>
        <a:p>
          <a:endParaRPr lang="en-US"/>
        </a:p>
      </dgm:t>
    </dgm:pt>
    <dgm:pt modelId="{420F8F4D-31F7-42AA-87DA-6BE6F5C1D8B5}">
      <dgm:prSet/>
      <dgm:spPr/>
      <dgm:t>
        <a:bodyPr/>
        <a:lstStyle/>
        <a:p>
          <a:pPr>
            <a:lnSpc>
              <a:spcPct val="100000"/>
            </a:lnSpc>
            <a:defRPr cap="all"/>
          </a:pPr>
          <a:r>
            <a:rPr lang="en-US" b="1"/>
            <a:t>Tests for HCV anti-bodies &amp; liver function recommended at time of exposure</a:t>
          </a:r>
          <a:endParaRPr lang="en-US"/>
        </a:p>
      </dgm:t>
    </dgm:pt>
    <dgm:pt modelId="{00B3581B-9126-4289-9FA5-B575E3A16212}" type="parTrans" cxnId="{BEED91D9-8063-4C78-A069-8844094E7001}">
      <dgm:prSet/>
      <dgm:spPr/>
      <dgm:t>
        <a:bodyPr/>
        <a:lstStyle/>
        <a:p>
          <a:endParaRPr lang="en-US"/>
        </a:p>
      </dgm:t>
    </dgm:pt>
    <dgm:pt modelId="{CB821E53-5F73-4DB4-A512-F2AD3F991D2C}" type="sibTrans" cxnId="{BEED91D9-8063-4C78-A069-8844094E7001}">
      <dgm:prSet/>
      <dgm:spPr/>
      <dgm:t>
        <a:bodyPr/>
        <a:lstStyle/>
        <a:p>
          <a:endParaRPr lang="en-US"/>
        </a:p>
      </dgm:t>
    </dgm:pt>
    <dgm:pt modelId="{998FD98F-2BA9-4723-B619-37F811E065A7}">
      <dgm:prSet/>
      <dgm:spPr/>
      <dgm:t>
        <a:bodyPr/>
        <a:lstStyle/>
        <a:p>
          <a:pPr>
            <a:lnSpc>
              <a:spcPct val="100000"/>
            </a:lnSpc>
            <a:defRPr cap="all"/>
          </a:pPr>
          <a:r>
            <a:rPr lang="en-US" b="1"/>
            <a:t>Tests should be repeated 4-6 months post exposure</a:t>
          </a:r>
          <a:endParaRPr lang="en-US"/>
        </a:p>
      </dgm:t>
    </dgm:pt>
    <dgm:pt modelId="{32503A07-35D8-4D58-A63B-1FBE3C6D1E08}" type="parTrans" cxnId="{1A2EDD46-747A-4AE5-BB5E-AFEAD6C12A78}">
      <dgm:prSet/>
      <dgm:spPr/>
      <dgm:t>
        <a:bodyPr/>
        <a:lstStyle/>
        <a:p>
          <a:endParaRPr lang="en-US"/>
        </a:p>
      </dgm:t>
    </dgm:pt>
    <dgm:pt modelId="{E472F705-411D-4F14-AD0C-B995AD924280}" type="sibTrans" cxnId="{1A2EDD46-747A-4AE5-BB5E-AFEAD6C12A78}">
      <dgm:prSet/>
      <dgm:spPr/>
      <dgm:t>
        <a:bodyPr/>
        <a:lstStyle/>
        <a:p>
          <a:endParaRPr lang="en-US"/>
        </a:p>
      </dgm:t>
    </dgm:pt>
    <dgm:pt modelId="{3A0D96C7-3708-4BA1-BF3C-28C857C897D9}" type="pres">
      <dgm:prSet presAssocID="{6B59AEAF-CA4A-441C-9FC8-1B1D07395618}" presName="root" presStyleCnt="0">
        <dgm:presLayoutVars>
          <dgm:dir/>
          <dgm:resizeHandles val="exact"/>
        </dgm:presLayoutVars>
      </dgm:prSet>
      <dgm:spPr/>
    </dgm:pt>
    <dgm:pt modelId="{4311FAAD-2516-486D-AA69-8D5218A55191}" type="pres">
      <dgm:prSet presAssocID="{52F761A0-D769-4B43-9935-5CD15EDEE26F}" presName="compNode" presStyleCnt="0"/>
      <dgm:spPr/>
    </dgm:pt>
    <dgm:pt modelId="{C0B37290-E226-4541-AACF-F6AAB0A8607F}" type="pres">
      <dgm:prSet presAssocID="{52F761A0-D769-4B43-9935-5CD15EDEE26F}" presName="iconBgRect" presStyleLbl="bgShp" presStyleIdx="0" presStyleCnt="4"/>
      <dgm:spPr/>
    </dgm:pt>
    <dgm:pt modelId="{DB5F6EFD-7639-46C0-AEF2-49A9C1C5A2CC}" type="pres">
      <dgm:prSet presAssocID="{52F761A0-D769-4B43-9935-5CD15EDEE26F}"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Needle"/>
        </a:ext>
      </dgm:extLst>
    </dgm:pt>
    <dgm:pt modelId="{7FF6B66B-CFE8-43C8-A39F-E3A068F90B95}" type="pres">
      <dgm:prSet presAssocID="{52F761A0-D769-4B43-9935-5CD15EDEE26F}" presName="spaceRect" presStyleCnt="0"/>
      <dgm:spPr/>
    </dgm:pt>
    <dgm:pt modelId="{B9B3946C-5508-459F-B1A8-6F5FA24E1955}" type="pres">
      <dgm:prSet presAssocID="{52F761A0-D769-4B43-9935-5CD15EDEE26F}" presName="textRect" presStyleLbl="revTx" presStyleIdx="0" presStyleCnt="4">
        <dgm:presLayoutVars>
          <dgm:chMax val="1"/>
          <dgm:chPref val="1"/>
        </dgm:presLayoutVars>
      </dgm:prSet>
      <dgm:spPr/>
    </dgm:pt>
    <dgm:pt modelId="{11835D27-2F88-4D20-A7AA-94685D30AA5E}" type="pres">
      <dgm:prSet presAssocID="{1F41AFC7-653B-4A1B-AEE5-7404134B4872}" presName="sibTrans" presStyleCnt="0"/>
      <dgm:spPr/>
    </dgm:pt>
    <dgm:pt modelId="{DABAE2AF-1BF0-4DFA-853B-DBCB8E23AE0C}" type="pres">
      <dgm:prSet presAssocID="{86396626-662F-4D9E-850D-4D88E23BC26F}" presName="compNode" presStyleCnt="0"/>
      <dgm:spPr/>
    </dgm:pt>
    <dgm:pt modelId="{248BF20A-B312-49B4-8B62-8F095824DE90}" type="pres">
      <dgm:prSet presAssocID="{86396626-662F-4D9E-850D-4D88E23BC26F}" presName="iconBgRect" presStyleLbl="bgShp" presStyleIdx="1" presStyleCnt="4"/>
      <dgm:spPr/>
    </dgm:pt>
    <dgm:pt modelId="{5443B5D2-197A-4671-8D02-EB50BDC1B7DE}" type="pres">
      <dgm:prSet presAssocID="{86396626-662F-4D9E-850D-4D88E23BC26F}"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Email"/>
        </a:ext>
      </dgm:extLst>
    </dgm:pt>
    <dgm:pt modelId="{1F53A38F-7F9F-4A96-AC18-A5AE690BB3C8}" type="pres">
      <dgm:prSet presAssocID="{86396626-662F-4D9E-850D-4D88E23BC26F}" presName="spaceRect" presStyleCnt="0"/>
      <dgm:spPr/>
    </dgm:pt>
    <dgm:pt modelId="{73E6BB1A-4F92-4117-80F2-F4AE60B7D0A7}" type="pres">
      <dgm:prSet presAssocID="{86396626-662F-4D9E-850D-4D88E23BC26F}" presName="textRect" presStyleLbl="revTx" presStyleIdx="1" presStyleCnt="4">
        <dgm:presLayoutVars>
          <dgm:chMax val="1"/>
          <dgm:chPref val="1"/>
        </dgm:presLayoutVars>
      </dgm:prSet>
      <dgm:spPr/>
    </dgm:pt>
    <dgm:pt modelId="{6CDE4B36-CCFB-4303-BD56-D32E29A43859}" type="pres">
      <dgm:prSet presAssocID="{9E2C1C05-B149-40A0-AC1B-12771B2172DA}" presName="sibTrans" presStyleCnt="0"/>
      <dgm:spPr/>
    </dgm:pt>
    <dgm:pt modelId="{E6159A55-A398-41B1-92E3-2BE653F887DF}" type="pres">
      <dgm:prSet presAssocID="{420F8F4D-31F7-42AA-87DA-6BE6F5C1D8B5}" presName="compNode" presStyleCnt="0"/>
      <dgm:spPr/>
    </dgm:pt>
    <dgm:pt modelId="{8613D3D0-D47D-42C4-8EE4-C740DF606EC4}" type="pres">
      <dgm:prSet presAssocID="{420F8F4D-31F7-42AA-87DA-6BE6F5C1D8B5}" presName="iconBgRect" presStyleLbl="bgShp" presStyleIdx="2" presStyleCnt="4"/>
      <dgm:spPr/>
    </dgm:pt>
    <dgm:pt modelId="{483933B0-4D42-49AF-8C6F-61F1F34EE362}" type="pres">
      <dgm:prSet presAssocID="{420F8F4D-31F7-42AA-87DA-6BE6F5C1D8B5}"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Kidney"/>
        </a:ext>
      </dgm:extLst>
    </dgm:pt>
    <dgm:pt modelId="{67DE7D4C-91F2-4761-A4DF-B212482A94A5}" type="pres">
      <dgm:prSet presAssocID="{420F8F4D-31F7-42AA-87DA-6BE6F5C1D8B5}" presName="spaceRect" presStyleCnt="0"/>
      <dgm:spPr/>
    </dgm:pt>
    <dgm:pt modelId="{4D893116-FC0E-4DCD-9CBF-A0BF42950A5D}" type="pres">
      <dgm:prSet presAssocID="{420F8F4D-31F7-42AA-87DA-6BE6F5C1D8B5}" presName="textRect" presStyleLbl="revTx" presStyleIdx="2" presStyleCnt="4">
        <dgm:presLayoutVars>
          <dgm:chMax val="1"/>
          <dgm:chPref val="1"/>
        </dgm:presLayoutVars>
      </dgm:prSet>
      <dgm:spPr/>
    </dgm:pt>
    <dgm:pt modelId="{A4BA50D8-9AB1-4D98-8CCF-11AB94B0C626}" type="pres">
      <dgm:prSet presAssocID="{CB821E53-5F73-4DB4-A512-F2AD3F991D2C}" presName="sibTrans" presStyleCnt="0"/>
      <dgm:spPr/>
    </dgm:pt>
    <dgm:pt modelId="{CB69FDFC-0023-4B93-A033-D97E8293B6E2}" type="pres">
      <dgm:prSet presAssocID="{998FD98F-2BA9-4723-B619-37F811E065A7}" presName="compNode" presStyleCnt="0"/>
      <dgm:spPr/>
    </dgm:pt>
    <dgm:pt modelId="{FB22A4E6-4215-4D49-BC3B-1DA439E084DC}" type="pres">
      <dgm:prSet presAssocID="{998FD98F-2BA9-4723-B619-37F811E065A7}" presName="iconBgRect" presStyleLbl="bgShp" presStyleIdx="3" presStyleCnt="4"/>
      <dgm:spPr/>
    </dgm:pt>
    <dgm:pt modelId="{98F2C1F7-8089-430A-B3EA-7763E45BE234}" type="pres">
      <dgm:prSet presAssocID="{998FD98F-2BA9-4723-B619-37F811E065A7}"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Stopwatch"/>
        </a:ext>
      </dgm:extLst>
    </dgm:pt>
    <dgm:pt modelId="{61C8B8DA-66CA-4416-94BA-A2EBE0FE0068}" type="pres">
      <dgm:prSet presAssocID="{998FD98F-2BA9-4723-B619-37F811E065A7}" presName="spaceRect" presStyleCnt="0"/>
      <dgm:spPr/>
    </dgm:pt>
    <dgm:pt modelId="{95E110E8-D2E2-47C9-9914-5B7FDA594DFE}" type="pres">
      <dgm:prSet presAssocID="{998FD98F-2BA9-4723-B619-37F811E065A7}" presName="textRect" presStyleLbl="revTx" presStyleIdx="3" presStyleCnt="4">
        <dgm:presLayoutVars>
          <dgm:chMax val="1"/>
          <dgm:chPref val="1"/>
        </dgm:presLayoutVars>
      </dgm:prSet>
      <dgm:spPr/>
    </dgm:pt>
  </dgm:ptLst>
  <dgm:cxnLst>
    <dgm:cxn modelId="{DBCD7B37-BFA0-4A64-A897-1FBF43F46BC1}" type="presOf" srcId="{86396626-662F-4D9E-850D-4D88E23BC26F}" destId="{73E6BB1A-4F92-4117-80F2-F4AE60B7D0A7}" srcOrd="0" destOrd="0" presId="urn:microsoft.com/office/officeart/2018/5/layout/IconCircleLabelList"/>
    <dgm:cxn modelId="{BCD4865B-8F82-42CC-989A-4E9846D17F12}" type="presOf" srcId="{420F8F4D-31F7-42AA-87DA-6BE6F5C1D8B5}" destId="{4D893116-FC0E-4DCD-9CBF-A0BF42950A5D}" srcOrd="0" destOrd="0" presId="urn:microsoft.com/office/officeart/2018/5/layout/IconCircleLabelList"/>
    <dgm:cxn modelId="{04432A61-4542-4D57-856B-9835D2D1EDF3}" srcId="{6B59AEAF-CA4A-441C-9FC8-1B1D07395618}" destId="{86396626-662F-4D9E-850D-4D88E23BC26F}" srcOrd="1" destOrd="0" parTransId="{1427BEDE-BC09-4F04-A460-5DA97E366532}" sibTransId="{9E2C1C05-B149-40A0-AC1B-12771B2172DA}"/>
    <dgm:cxn modelId="{1A2EDD46-747A-4AE5-BB5E-AFEAD6C12A78}" srcId="{6B59AEAF-CA4A-441C-9FC8-1B1D07395618}" destId="{998FD98F-2BA9-4723-B619-37F811E065A7}" srcOrd="3" destOrd="0" parTransId="{32503A07-35D8-4D58-A63B-1FBE3C6D1E08}" sibTransId="{E472F705-411D-4F14-AD0C-B995AD924280}"/>
    <dgm:cxn modelId="{E04B0E81-553C-4287-8473-508E920FE16F}" srcId="{6B59AEAF-CA4A-441C-9FC8-1B1D07395618}" destId="{52F761A0-D769-4B43-9935-5CD15EDEE26F}" srcOrd="0" destOrd="0" parTransId="{D3E56BC2-B13D-448D-AD10-371CE581412F}" sibTransId="{1F41AFC7-653B-4A1B-AEE5-7404134B4872}"/>
    <dgm:cxn modelId="{6E691FA0-370F-424F-B733-B0FB2841D364}" type="presOf" srcId="{6B59AEAF-CA4A-441C-9FC8-1B1D07395618}" destId="{3A0D96C7-3708-4BA1-BF3C-28C857C897D9}" srcOrd="0" destOrd="0" presId="urn:microsoft.com/office/officeart/2018/5/layout/IconCircleLabelList"/>
    <dgm:cxn modelId="{646A45D3-9764-4EE6-8620-7B603FE9F28D}" type="presOf" srcId="{998FD98F-2BA9-4723-B619-37F811E065A7}" destId="{95E110E8-D2E2-47C9-9914-5B7FDA594DFE}" srcOrd="0" destOrd="0" presId="urn:microsoft.com/office/officeart/2018/5/layout/IconCircleLabelList"/>
    <dgm:cxn modelId="{BEED91D9-8063-4C78-A069-8844094E7001}" srcId="{6B59AEAF-CA4A-441C-9FC8-1B1D07395618}" destId="{420F8F4D-31F7-42AA-87DA-6BE6F5C1D8B5}" srcOrd="2" destOrd="0" parTransId="{00B3581B-9126-4289-9FA5-B575E3A16212}" sibTransId="{CB821E53-5F73-4DB4-A512-F2AD3F991D2C}"/>
    <dgm:cxn modelId="{8656D9F5-B481-46F8-916D-7A2FB7C995C6}" type="presOf" srcId="{52F761A0-D769-4B43-9935-5CD15EDEE26F}" destId="{B9B3946C-5508-459F-B1A8-6F5FA24E1955}" srcOrd="0" destOrd="0" presId="urn:microsoft.com/office/officeart/2018/5/layout/IconCircleLabelList"/>
    <dgm:cxn modelId="{12DEE136-E72B-4872-8E0E-BAD5770F02BD}" type="presParOf" srcId="{3A0D96C7-3708-4BA1-BF3C-28C857C897D9}" destId="{4311FAAD-2516-486D-AA69-8D5218A55191}" srcOrd="0" destOrd="0" presId="urn:microsoft.com/office/officeart/2018/5/layout/IconCircleLabelList"/>
    <dgm:cxn modelId="{33974AA2-354C-4E1E-965F-543C04AB5172}" type="presParOf" srcId="{4311FAAD-2516-486D-AA69-8D5218A55191}" destId="{C0B37290-E226-4541-AACF-F6AAB0A8607F}" srcOrd="0" destOrd="0" presId="urn:microsoft.com/office/officeart/2018/5/layout/IconCircleLabelList"/>
    <dgm:cxn modelId="{F9E134C3-4909-48C5-93E1-C19B787C2E15}" type="presParOf" srcId="{4311FAAD-2516-486D-AA69-8D5218A55191}" destId="{DB5F6EFD-7639-46C0-AEF2-49A9C1C5A2CC}" srcOrd="1" destOrd="0" presId="urn:microsoft.com/office/officeart/2018/5/layout/IconCircleLabelList"/>
    <dgm:cxn modelId="{A4501F75-5CE5-4A72-904F-051BFA6F6437}" type="presParOf" srcId="{4311FAAD-2516-486D-AA69-8D5218A55191}" destId="{7FF6B66B-CFE8-43C8-A39F-E3A068F90B95}" srcOrd="2" destOrd="0" presId="urn:microsoft.com/office/officeart/2018/5/layout/IconCircleLabelList"/>
    <dgm:cxn modelId="{16B4F6F6-AC5E-4DBA-A2B0-956FA8F66A5C}" type="presParOf" srcId="{4311FAAD-2516-486D-AA69-8D5218A55191}" destId="{B9B3946C-5508-459F-B1A8-6F5FA24E1955}" srcOrd="3" destOrd="0" presId="urn:microsoft.com/office/officeart/2018/5/layout/IconCircleLabelList"/>
    <dgm:cxn modelId="{45C1240A-151D-4E62-9A27-A1DE8C8DE776}" type="presParOf" srcId="{3A0D96C7-3708-4BA1-BF3C-28C857C897D9}" destId="{11835D27-2F88-4D20-A7AA-94685D30AA5E}" srcOrd="1" destOrd="0" presId="urn:microsoft.com/office/officeart/2018/5/layout/IconCircleLabelList"/>
    <dgm:cxn modelId="{C96A1DB6-566B-4F9F-AA7B-B5303DC31D42}" type="presParOf" srcId="{3A0D96C7-3708-4BA1-BF3C-28C857C897D9}" destId="{DABAE2AF-1BF0-4DFA-853B-DBCB8E23AE0C}" srcOrd="2" destOrd="0" presId="urn:microsoft.com/office/officeart/2018/5/layout/IconCircleLabelList"/>
    <dgm:cxn modelId="{FFB34AE7-96E3-4A39-AF80-DB31C3E116D5}" type="presParOf" srcId="{DABAE2AF-1BF0-4DFA-853B-DBCB8E23AE0C}" destId="{248BF20A-B312-49B4-8B62-8F095824DE90}" srcOrd="0" destOrd="0" presId="urn:microsoft.com/office/officeart/2018/5/layout/IconCircleLabelList"/>
    <dgm:cxn modelId="{2D4D406A-C190-4F09-BCE3-814CC6DC9330}" type="presParOf" srcId="{DABAE2AF-1BF0-4DFA-853B-DBCB8E23AE0C}" destId="{5443B5D2-197A-4671-8D02-EB50BDC1B7DE}" srcOrd="1" destOrd="0" presId="urn:microsoft.com/office/officeart/2018/5/layout/IconCircleLabelList"/>
    <dgm:cxn modelId="{2053D8B2-CA29-45FB-B4FB-3A21F13DC184}" type="presParOf" srcId="{DABAE2AF-1BF0-4DFA-853B-DBCB8E23AE0C}" destId="{1F53A38F-7F9F-4A96-AC18-A5AE690BB3C8}" srcOrd="2" destOrd="0" presId="urn:microsoft.com/office/officeart/2018/5/layout/IconCircleLabelList"/>
    <dgm:cxn modelId="{E3497731-B103-4AA1-A473-DCD85A382C8B}" type="presParOf" srcId="{DABAE2AF-1BF0-4DFA-853B-DBCB8E23AE0C}" destId="{73E6BB1A-4F92-4117-80F2-F4AE60B7D0A7}" srcOrd="3" destOrd="0" presId="urn:microsoft.com/office/officeart/2018/5/layout/IconCircleLabelList"/>
    <dgm:cxn modelId="{E0DC1B5B-7793-481D-85E4-C66671CA4CBF}" type="presParOf" srcId="{3A0D96C7-3708-4BA1-BF3C-28C857C897D9}" destId="{6CDE4B36-CCFB-4303-BD56-D32E29A43859}" srcOrd="3" destOrd="0" presId="urn:microsoft.com/office/officeart/2018/5/layout/IconCircleLabelList"/>
    <dgm:cxn modelId="{9E868753-EC85-41DA-8DFB-C6A21F5FB26C}" type="presParOf" srcId="{3A0D96C7-3708-4BA1-BF3C-28C857C897D9}" destId="{E6159A55-A398-41B1-92E3-2BE653F887DF}" srcOrd="4" destOrd="0" presId="urn:microsoft.com/office/officeart/2018/5/layout/IconCircleLabelList"/>
    <dgm:cxn modelId="{23088C37-9EF7-4603-8145-3BAB613B75A3}" type="presParOf" srcId="{E6159A55-A398-41B1-92E3-2BE653F887DF}" destId="{8613D3D0-D47D-42C4-8EE4-C740DF606EC4}" srcOrd="0" destOrd="0" presId="urn:microsoft.com/office/officeart/2018/5/layout/IconCircleLabelList"/>
    <dgm:cxn modelId="{1000012D-2AFD-4787-BFA4-D6C1DBA69D28}" type="presParOf" srcId="{E6159A55-A398-41B1-92E3-2BE653F887DF}" destId="{483933B0-4D42-49AF-8C6F-61F1F34EE362}" srcOrd="1" destOrd="0" presId="urn:microsoft.com/office/officeart/2018/5/layout/IconCircleLabelList"/>
    <dgm:cxn modelId="{4BD77E8F-8D0A-47DF-9116-187DDD3AEBDB}" type="presParOf" srcId="{E6159A55-A398-41B1-92E3-2BE653F887DF}" destId="{67DE7D4C-91F2-4761-A4DF-B212482A94A5}" srcOrd="2" destOrd="0" presId="urn:microsoft.com/office/officeart/2018/5/layout/IconCircleLabelList"/>
    <dgm:cxn modelId="{8813A6D3-407C-46F7-B5A0-23932A7C104F}" type="presParOf" srcId="{E6159A55-A398-41B1-92E3-2BE653F887DF}" destId="{4D893116-FC0E-4DCD-9CBF-A0BF42950A5D}" srcOrd="3" destOrd="0" presId="urn:microsoft.com/office/officeart/2018/5/layout/IconCircleLabelList"/>
    <dgm:cxn modelId="{4E432CC0-DB49-4E46-BD12-90074BEB65C6}" type="presParOf" srcId="{3A0D96C7-3708-4BA1-BF3C-28C857C897D9}" destId="{A4BA50D8-9AB1-4D98-8CCF-11AB94B0C626}" srcOrd="5" destOrd="0" presId="urn:microsoft.com/office/officeart/2018/5/layout/IconCircleLabelList"/>
    <dgm:cxn modelId="{08B43707-4D2C-45E7-8E37-579C453A19D9}" type="presParOf" srcId="{3A0D96C7-3708-4BA1-BF3C-28C857C897D9}" destId="{CB69FDFC-0023-4B93-A033-D97E8293B6E2}" srcOrd="6" destOrd="0" presId="urn:microsoft.com/office/officeart/2018/5/layout/IconCircleLabelList"/>
    <dgm:cxn modelId="{DDAE782E-C5DB-4CB8-A2D8-F6F8463EDC8E}" type="presParOf" srcId="{CB69FDFC-0023-4B93-A033-D97E8293B6E2}" destId="{FB22A4E6-4215-4D49-BC3B-1DA439E084DC}" srcOrd="0" destOrd="0" presId="urn:microsoft.com/office/officeart/2018/5/layout/IconCircleLabelList"/>
    <dgm:cxn modelId="{CA94D192-1E88-476B-8A11-FB564A02D16E}" type="presParOf" srcId="{CB69FDFC-0023-4B93-A033-D97E8293B6E2}" destId="{98F2C1F7-8089-430A-B3EA-7763E45BE234}" srcOrd="1" destOrd="0" presId="urn:microsoft.com/office/officeart/2018/5/layout/IconCircleLabelList"/>
    <dgm:cxn modelId="{2E494016-E5B4-488A-8F69-EDF1CB9F6F6A}" type="presParOf" srcId="{CB69FDFC-0023-4B93-A033-D97E8293B6E2}" destId="{61C8B8DA-66CA-4416-94BA-A2EBE0FE0068}" srcOrd="2" destOrd="0" presId="urn:microsoft.com/office/officeart/2018/5/layout/IconCircleLabelList"/>
    <dgm:cxn modelId="{DE4BF2E8-51D4-4CC1-B8C2-3C63C6251602}" type="presParOf" srcId="{CB69FDFC-0023-4B93-A033-D97E8293B6E2}" destId="{95E110E8-D2E2-47C9-9914-5B7FDA594DFE}" srcOrd="3" destOrd="0" presId="urn:microsoft.com/office/officeart/2018/5/layout/IconCircle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BF20D80-6464-4521-A2E6-263A1D634F91}" type="doc">
      <dgm:prSet loTypeId="urn:microsoft.com/office/officeart/2005/8/layout/default" loCatId="list" qsTypeId="urn:microsoft.com/office/officeart/2005/8/quickstyle/simple1" qsCatId="simple" csTypeId="urn:microsoft.com/office/officeart/2005/8/colors/accent1_2" csCatId="accent1"/>
      <dgm:spPr/>
      <dgm:t>
        <a:bodyPr/>
        <a:lstStyle/>
        <a:p>
          <a:endParaRPr lang="en-US"/>
        </a:p>
      </dgm:t>
    </dgm:pt>
    <dgm:pt modelId="{0A4B3383-DED8-4B23-BE60-CFED941A8611}">
      <dgm:prSet/>
      <dgm:spPr/>
      <dgm:t>
        <a:bodyPr/>
        <a:lstStyle/>
        <a:p>
          <a:r>
            <a:rPr lang="en-US" b="1"/>
            <a:t>Jaundice - yellow color to the skin and whites of eyes</a:t>
          </a:r>
          <a:endParaRPr lang="en-US"/>
        </a:p>
      </dgm:t>
    </dgm:pt>
    <dgm:pt modelId="{7CD08A13-2598-4B70-9753-A8A268BDDE2A}" type="parTrans" cxnId="{C01FDA8F-5CFD-450F-9826-3C006FD7A766}">
      <dgm:prSet/>
      <dgm:spPr/>
      <dgm:t>
        <a:bodyPr/>
        <a:lstStyle/>
        <a:p>
          <a:endParaRPr lang="en-US"/>
        </a:p>
      </dgm:t>
    </dgm:pt>
    <dgm:pt modelId="{2046C69E-4486-47DB-832F-312AD13F9E64}" type="sibTrans" cxnId="{C01FDA8F-5CFD-450F-9826-3C006FD7A766}">
      <dgm:prSet/>
      <dgm:spPr/>
      <dgm:t>
        <a:bodyPr/>
        <a:lstStyle/>
        <a:p>
          <a:endParaRPr lang="en-US"/>
        </a:p>
      </dgm:t>
    </dgm:pt>
    <dgm:pt modelId="{36EB2C9D-4361-46E2-908B-637388B04A2C}">
      <dgm:prSet/>
      <dgm:spPr/>
      <dgm:t>
        <a:bodyPr/>
        <a:lstStyle/>
        <a:p>
          <a:r>
            <a:rPr lang="en-US" b="1"/>
            <a:t>Fatique</a:t>
          </a:r>
          <a:endParaRPr lang="en-US"/>
        </a:p>
      </dgm:t>
    </dgm:pt>
    <dgm:pt modelId="{B5432F18-E487-4812-BFF6-F1F773A159AC}" type="parTrans" cxnId="{DA0994B4-A2B5-414A-ADA9-08A783B8D6D7}">
      <dgm:prSet/>
      <dgm:spPr/>
      <dgm:t>
        <a:bodyPr/>
        <a:lstStyle/>
        <a:p>
          <a:endParaRPr lang="en-US"/>
        </a:p>
      </dgm:t>
    </dgm:pt>
    <dgm:pt modelId="{2CDFC2B6-2D54-424F-A647-3FE14926E041}" type="sibTrans" cxnId="{DA0994B4-A2B5-414A-ADA9-08A783B8D6D7}">
      <dgm:prSet/>
      <dgm:spPr/>
      <dgm:t>
        <a:bodyPr/>
        <a:lstStyle/>
        <a:p>
          <a:endParaRPr lang="en-US"/>
        </a:p>
      </dgm:t>
    </dgm:pt>
    <dgm:pt modelId="{A4ED6594-452B-4A4A-ACD3-20BCF8079F5B}">
      <dgm:prSet/>
      <dgm:spPr/>
      <dgm:t>
        <a:bodyPr/>
        <a:lstStyle/>
        <a:p>
          <a:r>
            <a:rPr lang="en-US" b="1"/>
            <a:t>Headache</a:t>
          </a:r>
          <a:endParaRPr lang="en-US"/>
        </a:p>
      </dgm:t>
    </dgm:pt>
    <dgm:pt modelId="{6EF33213-9F47-4DAB-BF59-09C305489275}" type="parTrans" cxnId="{19E9A93C-C9B2-40C4-8502-B167B0A4B818}">
      <dgm:prSet/>
      <dgm:spPr/>
      <dgm:t>
        <a:bodyPr/>
        <a:lstStyle/>
        <a:p>
          <a:endParaRPr lang="en-US"/>
        </a:p>
      </dgm:t>
    </dgm:pt>
    <dgm:pt modelId="{05C26913-9E91-45E6-ACCC-88F9D8596959}" type="sibTrans" cxnId="{19E9A93C-C9B2-40C4-8502-B167B0A4B818}">
      <dgm:prSet/>
      <dgm:spPr/>
      <dgm:t>
        <a:bodyPr/>
        <a:lstStyle/>
        <a:p>
          <a:endParaRPr lang="en-US"/>
        </a:p>
      </dgm:t>
    </dgm:pt>
    <dgm:pt modelId="{09AD986C-EB43-4FAA-901E-E18CC488445D}">
      <dgm:prSet/>
      <dgm:spPr/>
      <dgm:t>
        <a:bodyPr/>
        <a:lstStyle/>
        <a:p>
          <a:r>
            <a:rPr lang="en-US" b="1"/>
            <a:t>Abdominal Pain</a:t>
          </a:r>
          <a:endParaRPr lang="en-US"/>
        </a:p>
      </dgm:t>
    </dgm:pt>
    <dgm:pt modelId="{7EDA0A44-241F-4EA7-9AC6-D388E697D7AF}" type="parTrans" cxnId="{B2068B92-7887-484C-88FD-21DF283265C9}">
      <dgm:prSet/>
      <dgm:spPr/>
      <dgm:t>
        <a:bodyPr/>
        <a:lstStyle/>
        <a:p>
          <a:endParaRPr lang="en-US"/>
        </a:p>
      </dgm:t>
    </dgm:pt>
    <dgm:pt modelId="{E3BCDAE6-DACD-41F9-8DCF-5222DBB482AD}" type="sibTrans" cxnId="{B2068B92-7887-484C-88FD-21DF283265C9}">
      <dgm:prSet/>
      <dgm:spPr/>
      <dgm:t>
        <a:bodyPr/>
        <a:lstStyle/>
        <a:p>
          <a:endParaRPr lang="en-US"/>
        </a:p>
      </dgm:t>
    </dgm:pt>
    <dgm:pt modelId="{923F3A70-D9BF-4E76-A3C2-035CF9A68885}">
      <dgm:prSet/>
      <dgm:spPr/>
      <dgm:t>
        <a:bodyPr/>
        <a:lstStyle/>
        <a:p>
          <a:r>
            <a:rPr lang="en-US" b="1"/>
            <a:t>Loss of appetite</a:t>
          </a:r>
          <a:endParaRPr lang="en-US"/>
        </a:p>
      </dgm:t>
    </dgm:pt>
    <dgm:pt modelId="{3ED8907A-CEE9-4F3D-8703-52478ACFA03B}" type="parTrans" cxnId="{F198F8DD-1D7A-459F-9871-87CF9879F51C}">
      <dgm:prSet/>
      <dgm:spPr/>
      <dgm:t>
        <a:bodyPr/>
        <a:lstStyle/>
        <a:p>
          <a:endParaRPr lang="en-US"/>
        </a:p>
      </dgm:t>
    </dgm:pt>
    <dgm:pt modelId="{3CC30212-39A0-427B-92A0-17F87EC7D972}" type="sibTrans" cxnId="{F198F8DD-1D7A-459F-9871-87CF9879F51C}">
      <dgm:prSet/>
      <dgm:spPr/>
      <dgm:t>
        <a:bodyPr/>
        <a:lstStyle/>
        <a:p>
          <a:endParaRPr lang="en-US"/>
        </a:p>
      </dgm:t>
    </dgm:pt>
    <dgm:pt modelId="{8865BC4E-386C-4519-8EDC-1669D77FD388}">
      <dgm:prSet/>
      <dgm:spPr/>
      <dgm:t>
        <a:bodyPr/>
        <a:lstStyle/>
        <a:p>
          <a:r>
            <a:rPr lang="en-US" b="1"/>
            <a:t>Nausea and vomiting</a:t>
          </a:r>
          <a:endParaRPr lang="en-US"/>
        </a:p>
      </dgm:t>
    </dgm:pt>
    <dgm:pt modelId="{B16B4907-47DA-45B8-91C6-858804E3D6F4}" type="parTrans" cxnId="{3E56DF99-DECB-42B0-BB6F-8023ABD0F9ED}">
      <dgm:prSet/>
      <dgm:spPr/>
      <dgm:t>
        <a:bodyPr/>
        <a:lstStyle/>
        <a:p>
          <a:endParaRPr lang="en-US"/>
        </a:p>
      </dgm:t>
    </dgm:pt>
    <dgm:pt modelId="{DDA24962-0342-4DBE-A715-72629989639C}" type="sibTrans" cxnId="{3E56DF99-DECB-42B0-BB6F-8023ABD0F9ED}">
      <dgm:prSet/>
      <dgm:spPr/>
      <dgm:t>
        <a:bodyPr/>
        <a:lstStyle/>
        <a:p>
          <a:endParaRPr lang="en-US"/>
        </a:p>
      </dgm:t>
    </dgm:pt>
    <dgm:pt modelId="{46F3D756-4121-4852-B7C9-B695CD99960A}" type="pres">
      <dgm:prSet presAssocID="{BBF20D80-6464-4521-A2E6-263A1D634F91}" presName="diagram" presStyleCnt="0">
        <dgm:presLayoutVars>
          <dgm:dir/>
          <dgm:resizeHandles val="exact"/>
        </dgm:presLayoutVars>
      </dgm:prSet>
      <dgm:spPr/>
    </dgm:pt>
    <dgm:pt modelId="{EC74FBFF-0148-4AA6-BD37-4FE92C7B1759}" type="pres">
      <dgm:prSet presAssocID="{0A4B3383-DED8-4B23-BE60-CFED941A8611}" presName="node" presStyleLbl="node1" presStyleIdx="0" presStyleCnt="6">
        <dgm:presLayoutVars>
          <dgm:bulletEnabled val="1"/>
        </dgm:presLayoutVars>
      </dgm:prSet>
      <dgm:spPr/>
    </dgm:pt>
    <dgm:pt modelId="{304017E1-8EF1-4888-B724-1B86178C57C3}" type="pres">
      <dgm:prSet presAssocID="{2046C69E-4486-47DB-832F-312AD13F9E64}" presName="sibTrans" presStyleCnt="0"/>
      <dgm:spPr/>
    </dgm:pt>
    <dgm:pt modelId="{AF8DD727-4E0A-468B-8720-C35F66D0337E}" type="pres">
      <dgm:prSet presAssocID="{36EB2C9D-4361-46E2-908B-637388B04A2C}" presName="node" presStyleLbl="node1" presStyleIdx="1" presStyleCnt="6">
        <dgm:presLayoutVars>
          <dgm:bulletEnabled val="1"/>
        </dgm:presLayoutVars>
      </dgm:prSet>
      <dgm:spPr/>
    </dgm:pt>
    <dgm:pt modelId="{A85DE21F-96EC-4563-9505-12BD8E5CB2A2}" type="pres">
      <dgm:prSet presAssocID="{2CDFC2B6-2D54-424F-A647-3FE14926E041}" presName="sibTrans" presStyleCnt="0"/>
      <dgm:spPr/>
    </dgm:pt>
    <dgm:pt modelId="{3B22EF91-4840-4753-80A3-606CA17CBF72}" type="pres">
      <dgm:prSet presAssocID="{A4ED6594-452B-4A4A-ACD3-20BCF8079F5B}" presName="node" presStyleLbl="node1" presStyleIdx="2" presStyleCnt="6">
        <dgm:presLayoutVars>
          <dgm:bulletEnabled val="1"/>
        </dgm:presLayoutVars>
      </dgm:prSet>
      <dgm:spPr/>
    </dgm:pt>
    <dgm:pt modelId="{F642396E-90F3-4ECE-9828-33B0303D91F3}" type="pres">
      <dgm:prSet presAssocID="{05C26913-9E91-45E6-ACCC-88F9D8596959}" presName="sibTrans" presStyleCnt="0"/>
      <dgm:spPr/>
    </dgm:pt>
    <dgm:pt modelId="{CB440AE0-A9A5-44BF-82BD-CC57EBC5937C}" type="pres">
      <dgm:prSet presAssocID="{09AD986C-EB43-4FAA-901E-E18CC488445D}" presName="node" presStyleLbl="node1" presStyleIdx="3" presStyleCnt="6">
        <dgm:presLayoutVars>
          <dgm:bulletEnabled val="1"/>
        </dgm:presLayoutVars>
      </dgm:prSet>
      <dgm:spPr/>
    </dgm:pt>
    <dgm:pt modelId="{30526029-969B-4ACD-9585-EF41363F0C7C}" type="pres">
      <dgm:prSet presAssocID="{E3BCDAE6-DACD-41F9-8DCF-5222DBB482AD}" presName="sibTrans" presStyleCnt="0"/>
      <dgm:spPr/>
    </dgm:pt>
    <dgm:pt modelId="{F6F5D52C-1C53-4BB9-B6D7-F267D1B4BF19}" type="pres">
      <dgm:prSet presAssocID="{923F3A70-D9BF-4E76-A3C2-035CF9A68885}" presName="node" presStyleLbl="node1" presStyleIdx="4" presStyleCnt="6">
        <dgm:presLayoutVars>
          <dgm:bulletEnabled val="1"/>
        </dgm:presLayoutVars>
      </dgm:prSet>
      <dgm:spPr/>
    </dgm:pt>
    <dgm:pt modelId="{1F147136-D111-4DB2-AA00-917EDE38C220}" type="pres">
      <dgm:prSet presAssocID="{3CC30212-39A0-427B-92A0-17F87EC7D972}" presName="sibTrans" presStyleCnt="0"/>
      <dgm:spPr/>
    </dgm:pt>
    <dgm:pt modelId="{93BA3D01-DA2D-41DE-BE12-161D613D1B00}" type="pres">
      <dgm:prSet presAssocID="{8865BC4E-386C-4519-8EDC-1669D77FD388}" presName="node" presStyleLbl="node1" presStyleIdx="5" presStyleCnt="6">
        <dgm:presLayoutVars>
          <dgm:bulletEnabled val="1"/>
        </dgm:presLayoutVars>
      </dgm:prSet>
      <dgm:spPr/>
    </dgm:pt>
  </dgm:ptLst>
  <dgm:cxnLst>
    <dgm:cxn modelId="{7463B51A-3925-4470-B1CB-884D9526E430}" type="presOf" srcId="{36EB2C9D-4361-46E2-908B-637388B04A2C}" destId="{AF8DD727-4E0A-468B-8720-C35F66D0337E}" srcOrd="0" destOrd="0" presId="urn:microsoft.com/office/officeart/2005/8/layout/default"/>
    <dgm:cxn modelId="{19E9A93C-C9B2-40C4-8502-B167B0A4B818}" srcId="{BBF20D80-6464-4521-A2E6-263A1D634F91}" destId="{A4ED6594-452B-4A4A-ACD3-20BCF8079F5B}" srcOrd="2" destOrd="0" parTransId="{6EF33213-9F47-4DAB-BF59-09C305489275}" sibTransId="{05C26913-9E91-45E6-ACCC-88F9D8596959}"/>
    <dgm:cxn modelId="{0AC9C05B-E2EF-457F-9FF9-EA7A8022D733}" type="presOf" srcId="{8865BC4E-386C-4519-8EDC-1669D77FD388}" destId="{93BA3D01-DA2D-41DE-BE12-161D613D1B00}" srcOrd="0" destOrd="0" presId="urn:microsoft.com/office/officeart/2005/8/layout/default"/>
    <dgm:cxn modelId="{05710060-CEF4-4390-8241-DF6F732B5463}" type="presOf" srcId="{923F3A70-D9BF-4E76-A3C2-035CF9A68885}" destId="{F6F5D52C-1C53-4BB9-B6D7-F267D1B4BF19}" srcOrd="0" destOrd="0" presId="urn:microsoft.com/office/officeart/2005/8/layout/default"/>
    <dgm:cxn modelId="{6408E98B-D499-4BA6-9DD0-63BEEE051B03}" type="presOf" srcId="{A4ED6594-452B-4A4A-ACD3-20BCF8079F5B}" destId="{3B22EF91-4840-4753-80A3-606CA17CBF72}" srcOrd="0" destOrd="0" presId="urn:microsoft.com/office/officeart/2005/8/layout/default"/>
    <dgm:cxn modelId="{C01FDA8F-5CFD-450F-9826-3C006FD7A766}" srcId="{BBF20D80-6464-4521-A2E6-263A1D634F91}" destId="{0A4B3383-DED8-4B23-BE60-CFED941A8611}" srcOrd="0" destOrd="0" parTransId="{7CD08A13-2598-4B70-9753-A8A268BDDE2A}" sibTransId="{2046C69E-4486-47DB-832F-312AD13F9E64}"/>
    <dgm:cxn modelId="{B2068B92-7887-484C-88FD-21DF283265C9}" srcId="{BBF20D80-6464-4521-A2E6-263A1D634F91}" destId="{09AD986C-EB43-4FAA-901E-E18CC488445D}" srcOrd="3" destOrd="0" parTransId="{7EDA0A44-241F-4EA7-9AC6-D388E697D7AF}" sibTransId="{E3BCDAE6-DACD-41F9-8DCF-5222DBB482AD}"/>
    <dgm:cxn modelId="{3E56DF99-DECB-42B0-BB6F-8023ABD0F9ED}" srcId="{BBF20D80-6464-4521-A2E6-263A1D634F91}" destId="{8865BC4E-386C-4519-8EDC-1669D77FD388}" srcOrd="5" destOrd="0" parTransId="{B16B4907-47DA-45B8-91C6-858804E3D6F4}" sibTransId="{DDA24962-0342-4DBE-A715-72629989639C}"/>
    <dgm:cxn modelId="{8FA62A9A-B2AB-42C0-A622-67F8789640AC}" type="presOf" srcId="{09AD986C-EB43-4FAA-901E-E18CC488445D}" destId="{CB440AE0-A9A5-44BF-82BD-CC57EBC5937C}" srcOrd="0" destOrd="0" presId="urn:microsoft.com/office/officeart/2005/8/layout/default"/>
    <dgm:cxn modelId="{9D0766B1-E4D0-4224-B085-6C691B3D5727}" type="presOf" srcId="{0A4B3383-DED8-4B23-BE60-CFED941A8611}" destId="{EC74FBFF-0148-4AA6-BD37-4FE92C7B1759}" srcOrd="0" destOrd="0" presId="urn:microsoft.com/office/officeart/2005/8/layout/default"/>
    <dgm:cxn modelId="{DA0994B4-A2B5-414A-ADA9-08A783B8D6D7}" srcId="{BBF20D80-6464-4521-A2E6-263A1D634F91}" destId="{36EB2C9D-4361-46E2-908B-637388B04A2C}" srcOrd="1" destOrd="0" parTransId="{B5432F18-E487-4812-BFF6-F1F773A159AC}" sibTransId="{2CDFC2B6-2D54-424F-A647-3FE14926E041}"/>
    <dgm:cxn modelId="{6598C7B9-F4AB-46CA-B57E-BF013987894B}" type="presOf" srcId="{BBF20D80-6464-4521-A2E6-263A1D634F91}" destId="{46F3D756-4121-4852-B7C9-B695CD99960A}" srcOrd="0" destOrd="0" presId="urn:microsoft.com/office/officeart/2005/8/layout/default"/>
    <dgm:cxn modelId="{F198F8DD-1D7A-459F-9871-87CF9879F51C}" srcId="{BBF20D80-6464-4521-A2E6-263A1D634F91}" destId="{923F3A70-D9BF-4E76-A3C2-035CF9A68885}" srcOrd="4" destOrd="0" parTransId="{3ED8907A-CEE9-4F3D-8703-52478ACFA03B}" sibTransId="{3CC30212-39A0-427B-92A0-17F87EC7D972}"/>
    <dgm:cxn modelId="{6C7FD70E-FBBB-40FB-9336-1632F431FEC0}" type="presParOf" srcId="{46F3D756-4121-4852-B7C9-B695CD99960A}" destId="{EC74FBFF-0148-4AA6-BD37-4FE92C7B1759}" srcOrd="0" destOrd="0" presId="urn:microsoft.com/office/officeart/2005/8/layout/default"/>
    <dgm:cxn modelId="{6F7C772A-27FC-4A3A-8AFA-D2774D0B3E03}" type="presParOf" srcId="{46F3D756-4121-4852-B7C9-B695CD99960A}" destId="{304017E1-8EF1-4888-B724-1B86178C57C3}" srcOrd="1" destOrd="0" presId="urn:microsoft.com/office/officeart/2005/8/layout/default"/>
    <dgm:cxn modelId="{58AFE76E-E237-4AE2-A1EC-B3506B3C5F60}" type="presParOf" srcId="{46F3D756-4121-4852-B7C9-B695CD99960A}" destId="{AF8DD727-4E0A-468B-8720-C35F66D0337E}" srcOrd="2" destOrd="0" presId="urn:microsoft.com/office/officeart/2005/8/layout/default"/>
    <dgm:cxn modelId="{5728B2FE-E3C6-4673-9E69-80F64FF855E1}" type="presParOf" srcId="{46F3D756-4121-4852-B7C9-B695CD99960A}" destId="{A85DE21F-96EC-4563-9505-12BD8E5CB2A2}" srcOrd="3" destOrd="0" presId="urn:microsoft.com/office/officeart/2005/8/layout/default"/>
    <dgm:cxn modelId="{199ACE0C-4335-4A80-B96F-5A21D19A2F44}" type="presParOf" srcId="{46F3D756-4121-4852-B7C9-B695CD99960A}" destId="{3B22EF91-4840-4753-80A3-606CA17CBF72}" srcOrd="4" destOrd="0" presId="urn:microsoft.com/office/officeart/2005/8/layout/default"/>
    <dgm:cxn modelId="{8BA9CF03-3681-49CA-A6B4-90A7D9DAC677}" type="presParOf" srcId="{46F3D756-4121-4852-B7C9-B695CD99960A}" destId="{F642396E-90F3-4ECE-9828-33B0303D91F3}" srcOrd="5" destOrd="0" presId="urn:microsoft.com/office/officeart/2005/8/layout/default"/>
    <dgm:cxn modelId="{D45A3013-94E5-4C19-A092-CDF8DC118931}" type="presParOf" srcId="{46F3D756-4121-4852-B7C9-B695CD99960A}" destId="{CB440AE0-A9A5-44BF-82BD-CC57EBC5937C}" srcOrd="6" destOrd="0" presId="urn:microsoft.com/office/officeart/2005/8/layout/default"/>
    <dgm:cxn modelId="{38F2E73A-D837-4DA8-A545-EFB58F29A10E}" type="presParOf" srcId="{46F3D756-4121-4852-B7C9-B695CD99960A}" destId="{30526029-969B-4ACD-9585-EF41363F0C7C}" srcOrd="7" destOrd="0" presId="urn:microsoft.com/office/officeart/2005/8/layout/default"/>
    <dgm:cxn modelId="{96DA8BAE-0776-4F34-8CB4-0F31C80993F6}" type="presParOf" srcId="{46F3D756-4121-4852-B7C9-B695CD99960A}" destId="{F6F5D52C-1C53-4BB9-B6D7-F267D1B4BF19}" srcOrd="8" destOrd="0" presId="urn:microsoft.com/office/officeart/2005/8/layout/default"/>
    <dgm:cxn modelId="{85C62287-C40A-4533-9F5B-E06CD90D1E7B}" type="presParOf" srcId="{46F3D756-4121-4852-B7C9-B695CD99960A}" destId="{1F147136-D111-4DB2-AA00-917EDE38C220}" srcOrd="9" destOrd="0" presId="urn:microsoft.com/office/officeart/2005/8/layout/default"/>
    <dgm:cxn modelId="{8ECC4963-E8EE-4B44-A41E-77C5FE142AC0}" type="presParOf" srcId="{46F3D756-4121-4852-B7C9-B695CD99960A}" destId="{93BA3D01-DA2D-41DE-BE12-161D613D1B00}" srcOrd="1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2FE7B872-4B1D-451B-96A8-68BC318AEE0C}"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B389A8A4-BD3D-4F8D-A077-068CB9D4EA03}">
      <dgm:prSet/>
      <dgm:spPr/>
      <dgm:t>
        <a:bodyPr/>
        <a:lstStyle/>
        <a:p>
          <a:r>
            <a:rPr lang="en-US" b="1"/>
            <a:t>Incubation period averages 12 weeks</a:t>
          </a:r>
          <a:endParaRPr lang="en-US"/>
        </a:p>
      </dgm:t>
    </dgm:pt>
    <dgm:pt modelId="{A42669B3-F6A9-4339-B2CC-A66C866AE325}" type="parTrans" cxnId="{F4CE3B1B-DECF-47D2-B5AA-96825713B516}">
      <dgm:prSet/>
      <dgm:spPr/>
      <dgm:t>
        <a:bodyPr/>
        <a:lstStyle/>
        <a:p>
          <a:endParaRPr lang="en-US"/>
        </a:p>
      </dgm:t>
    </dgm:pt>
    <dgm:pt modelId="{1CAA7D1F-AC51-4A1A-B3C2-8CE1A5452563}" type="sibTrans" cxnId="{F4CE3B1B-DECF-47D2-B5AA-96825713B516}">
      <dgm:prSet/>
      <dgm:spPr/>
      <dgm:t>
        <a:bodyPr/>
        <a:lstStyle/>
        <a:p>
          <a:endParaRPr lang="en-US"/>
        </a:p>
      </dgm:t>
    </dgm:pt>
    <dgm:pt modelId="{64CBC862-8FFE-4D70-990F-90FDC8EE4CB9}">
      <dgm:prSet/>
      <dgm:spPr/>
      <dgm:t>
        <a:bodyPr/>
        <a:lstStyle/>
        <a:p>
          <a:r>
            <a:rPr lang="en-US" b="1"/>
            <a:t>Most cases of HBV resolve without complications</a:t>
          </a:r>
          <a:endParaRPr lang="en-US"/>
        </a:p>
      </dgm:t>
    </dgm:pt>
    <dgm:pt modelId="{10DE680C-A03A-4F8C-B422-034A8A347B62}" type="parTrans" cxnId="{52339571-0D42-452C-86A0-301557DF86EC}">
      <dgm:prSet/>
      <dgm:spPr/>
      <dgm:t>
        <a:bodyPr/>
        <a:lstStyle/>
        <a:p>
          <a:endParaRPr lang="en-US"/>
        </a:p>
      </dgm:t>
    </dgm:pt>
    <dgm:pt modelId="{5927B044-B7DF-4A91-BA9A-0D5085DB18DA}" type="sibTrans" cxnId="{52339571-0D42-452C-86A0-301557DF86EC}">
      <dgm:prSet/>
      <dgm:spPr/>
      <dgm:t>
        <a:bodyPr/>
        <a:lstStyle/>
        <a:p>
          <a:endParaRPr lang="en-US"/>
        </a:p>
      </dgm:t>
    </dgm:pt>
    <dgm:pt modelId="{421BCE84-0AC6-4B85-8EF1-13B4336258CC}">
      <dgm:prSet/>
      <dgm:spPr/>
      <dgm:t>
        <a:bodyPr/>
        <a:lstStyle/>
        <a:p>
          <a:r>
            <a:rPr lang="en-US" b="1"/>
            <a:t>Chronic liver disease may occur in  6 to 7% of those infected with HBV</a:t>
          </a:r>
          <a:endParaRPr lang="en-US"/>
        </a:p>
      </dgm:t>
    </dgm:pt>
    <dgm:pt modelId="{FE2437FF-33E3-468E-AD13-BF7B1E5FF3A1}" type="parTrans" cxnId="{CDE64FB9-F802-4CB6-AC4F-0E34D6424B45}">
      <dgm:prSet/>
      <dgm:spPr/>
      <dgm:t>
        <a:bodyPr/>
        <a:lstStyle/>
        <a:p>
          <a:endParaRPr lang="en-US"/>
        </a:p>
      </dgm:t>
    </dgm:pt>
    <dgm:pt modelId="{C31C05A0-AD86-493D-8574-F3700D74AED7}" type="sibTrans" cxnId="{CDE64FB9-F802-4CB6-AC4F-0E34D6424B45}">
      <dgm:prSet/>
      <dgm:spPr/>
      <dgm:t>
        <a:bodyPr/>
        <a:lstStyle/>
        <a:p>
          <a:endParaRPr lang="en-US"/>
        </a:p>
      </dgm:t>
    </dgm:pt>
    <dgm:pt modelId="{41319583-A16C-450D-AC78-83CD3182036D}" type="pres">
      <dgm:prSet presAssocID="{2FE7B872-4B1D-451B-96A8-68BC318AEE0C}" presName="vert0" presStyleCnt="0">
        <dgm:presLayoutVars>
          <dgm:dir/>
          <dgm:animOne val="branch"/>
          <dgm:animLvl val="lvl"/>
        </dgm:presLayoutVars>
      </dgm:prSet>
      <dgm:spPr/>
    </dgm:pt>
    <dgm:pt modelId="{4EC67070-E22D-484D-B7D3-23662241F59F}" type="pres">
      <dgm:prSet presAssocID="{B389A8A4-BD3D-4F8D-A077-068CB9D4EA03}" presName="thickLine" presStyleLbl="alignNode1" presStyleIdx="0" presStyleCnt="3"/>
      <dgm:spPr/>
    </dgm:pt>
    <dgm:pt modelId="{6E389265-EAF0-4181-B6C3-792F2B709635}" type="pres">
      <dgm:prSet presAssocID="{B389A8A4-BD3D-4F8D-A077-068CB9D4EA03}" presName="horz1" presStyleCnt="0"/>
      <dgm:spPr/>
    </dgm:pt>
    <dgm:pt modelId="{629F89FF-ADF4-4A73-A34C-D7A8D6FC369D}" type="pres">
      <dgm:prSet presAssocID="{B389A8A4-BD3D-4F8D-A077-068CB9D4EA03}" presName="tx1" presStyleLbl="revTx" presStyleIdx="0" presStyleCnt="3"/>
      <dgm:spPr/>
    </dgm:pt>
    <dgm:pt modelId="{8C5C4535-BC9F-491B-A024-CE8520F430DA}" type="pres">
      <dgm:prSet presAssocID="{B389A8A4-BD3D-4F8D-A077-068CB9D4EA03}" presName="vert1" presStyleCnt="0"/>
      <dgm:spPr/>
    </dgm:pt>
    <dgm:pt modelId="{07A04A71-9C52-4AF1-8BF9-502378624625}" type="pres">
      <dgm:prSet presAssocID="{64CBC862-8FFE-4D70-990F-90FDC8EE4CB9}" presName="thickLine" presStyleLbl="alignNode1" presStyleIdx="1" presStyleCnt="3"/>
      <dgm:spPr/>
    </dgm:pt>
    <dgm:pt modelId="{25B79830-20B9-4EA1-B9D6-E79CA359B351}" type="pres">
      <dgm:prSet presAssocID="{64CBC862-8FFE-4D70-990F-90FDC8EE4CB9}" presName="horz1" presStyleCnt="0"/>
      <dgm:spPr/>
    </dgm:pt>
    <dgm:pt modelId="{DF8F1A3F-844E-43E5-9C0A-D38CA115059F}" type="pres">
      <dgm:prSet presAssocID="{64CBC862-8FFE-4D70-990F-90FDC8EE4CB9}" presName="tx1" presStyleLbl="revTx" presStyleIdx="1" presStyleCnt="3"/>
      <dgm:spPr/>
    </dgm:pt>
    <dgm:pt modelId="{BCF37C31-6C27-4821-8F90-614219DDAEDF}" type="pres">
      <dgm:prSet presAssocID="{64CBC862-8FFE-4D70-990F-90FDC8EE4CB9}" presName="vert1" presStyleCnt="0"/>
      <dgm:spPr/>
    </dgm:pt>
    <dgm:pt modelId="{23CA1E12-CF04-4177-BF2A-5CC080C54DF0}" type="pres">
      <dgm:prSet presAssocID="{421BCE84-0AC6-4B85-8EF1-13B4336258CC}" presName="thickLine" presStyleLbl="alignNode1" presStyleIdx="2" presStyleCnt="3"/>
      <dgm:spPr/>
    </dgm:pt>
    <dgm:pt modelId="{6A601C05-E3B3-442D-9A4D-6AB13D17C509}" type="pres">
      <dgm:prSet presAssocID="{421BCE84-0AC6-4B85-8EF1-13B4336258CC}" presName="horz1" presStyleCnt="0"/>
      <dgm:spPr/>
    </dgm:pt>
    <dgm:pt modelId="{9D86ABD8-5309-44D2-B6AE-3C9E188F2381}" type="pres">
      <dgm:prSet presAssocID="{421BCE84-0AC6-4B85-8EF1-13B4336258CC}" presName="tx1" presStyleLbl="revTx" presStyleIdx="2" presStyleCnt="3"/>
      <dgm:spPr/>
    </dgm:pt>
    <dgm:pt modelId="{D22EF119-C241-4F32-B2F2-D1CE1CC0F743}" type="pres">
      <dgm:prSet presAssocID="{421BCE84-0AC6-4B85-8EF1-13B4336258CC}" presName="vert1" presStyleCnt="0"/>
      <dgm:spPr/>
    </dgm:pt>
  </dgm:ptLst>
  <dgm:cxnLst>
    <dgm:cxn modelId="{FA6FE602-6AE4-478A-AF88-632D87AEFB48}" type="presOf" srcId="{2FE7B872-4B1D-451B-96A8-68BC318AEE0C}" destId="{41319583-A16C-450D-AC78-83CD3182036D}" srcOrd="0" destOrd="0" presId="urn:microsoft.com/office/officeart/2008/layout/LinedList"/>
    <dgm:cxn modelId="{F4CE3B1B-DECF-47D2-B5AA-96825713B516}" srcId="{2FE7B872-4B1D-451B-96A8-68BC318AEE0C}" destId="{B389A8A4-BD3D-4F8D-A077-068CB9D4EA03}" srcOrd="0" destOrd="0" parTransId="{A42669B3-F6A9-4339-B2CC-A66C866AE325}" sibTransId="{1CAA7D1F-AC51-4A1A-B3C2-8CE1A5452563}"/>
    <dgm:cxn modelId="{D8E00131-3C49-44F9-A1A7-748697105A78}" type="presOf" srcId="{64CBC862-8FFE-4D70-990F-90FDC8EE4CB9}" destId="{DF8F1A3F-844E-43E5-9C0A-D38CA115059F}" srcOrd="0" destOrd="0" presId="urn:microsoft.com/office/officeart/2008/layout/LinedList"/>
    <dgm:cxn modelId="{52339571-0D42-452C-86A0-301557DF86EC}" srcId="{2FE7B872-4B1D-451B-96A8-68BC318AEE0C}" destId="{64CBC862-8FFE-4D70-990F-90FDC8EE4CB9}" srcOrd="1" destOrd="0" parTransId="{10DE680C-A03A-4F8C-B422-034A8A347B62}" sibTransId="{5927B044-B7DF-4A91-BA9A-0D5085DB18DA}"/>
    <dgm:cxn modelId="{6316448C-70BB-4FC7-9C05-EEBB87BEC719}" type="presOf" srcId="{421BCE84-0AC6-4B85-8EF1-13B4336258CC}" destId="{9D86ABD8-5309-44D2-B6AE-3C9E188F2381}" srcOrd="0" destOrd="0" presId="urn:microsoft.com/office/officeart/2008/layout/LinedList"/>
    <dgm:cxn modelId="{CDE64FB9-F802-4CB6-AC4F-0E34D6424B45}" srcId="{2FE7B872-4B1D-451B-96A8-68BC318AEE0C}" destId="{421BCE84-0AC6-4B85-8EF1-13B4336258CC}" srcOrd="2" destOrd="0" parTransId="{FE2437FF-33E3-468E-AD13-BF7B1E5FF3A1}" sibTransId="{C31C05A0-AD86-493D-8574-F3700D74AED7}"/>
    <dgm:cxn modelId="{28CEE7F8-434E-4481-8792-C43A2C490AF9}" type="presOf" srcId="{B389A8A4-BD3D-4F8D-A077-068CB9D4EA03}" destId="{629F89FF-ADF4-4A73-A34C-D7A8D6FC369D}" srcOrd="0" destOrd="0" presId="urn:microsoft.com/office/officeart/2008/layout/LinedList"/>
    <dgm:cxn modelId="{E96B50E3-27B6-492D-A7A2-828C1507CE77}" type="presParOf" srcId="{41319583-A16C-450D-AC78-83CD3182036D}" destId="{4EC67070-E22D-484D-B7D3-23662241F59F}" srcOrd="0" destOrd="0" presId="urn:microsoft.com/office/officeart/2008/layout/LinedList"/>
    <dgm:cxn modelId="{1AD95821-6244-4BA8-94AD-DF6BED336623}" type="presParOf" srcId="{41319583-A16C-450D-AC78-83CD3182036D}" destId="{6E389265-EAF0-4181-B6C3-792F2B709635}" srcOrd="1" destOrd="0" presId="urn:microsoft.com/office/officeart/2008/layout/LinedList"/>
    <dgm:cxn modelId="{462737A0-F2C0-4C70-A393-1DCAE4562DB4}" type="presParOf" srcId="{6E389265-EAF0-4181-B6C3-792F2B709635}" destId="{629F89FF-ADF4-4A73-A34C-D7A8D6FC369D}" srcOrd="0" destOrd="0" presId="urn:microsoft.com/office/officeart/2008/layout/LinedList"/>
    <dgm:cxn modelId="{8BDDFD90-B732-4D7E-91A9-28ADD8812474}" type="presParOf" srcId="{6E389265-EAF0-4181-B6C3-792F2B709635}" destId="{8C5C4535-BC9F-491B-A024-CE8520F430DA}" srcOrd="1" destOrd="0" presId="urn:microsoft.com/office/officeart/2008/layout/LinedList"/>
    <dgm:cxn modelId="{8670AD74-F458-4BFB-819D-9F8E18F37236}" type="presParOf" srcId="{41319583-A16C-450D-AC78-83CD3182036D}" destId="{07A04A71-9C52-4AF1-8BF9-502378624625}" srcOrd="2" destOrd="0" presId="urn:microsoft.com/office/officeart/2008/layout/LinedList"/>
    <dgm:cxn modelId="{14DCDDCF-5843-4C79-B5E3-519268763929}" type="presParOf" srcId="{41319583-A16C-450D-AC78-83CD3182036D}" destId="{25B79830-20B9-4EA1-B9D6-E79CA359B351}" srcOrd="3" destOrd="0" presId="urn:microsoft.com/office/officeart/2008/layout/LinedList"/>
    <dgm:cxn modelId="{95FCCAF3-3286-411A-9755-4294C13A1468}" type="presParOf" srcId="{25B79830-20B9-4EA1-B9D6-E79CA359B351}" destId="{DF8F1A3F-844E-43E5-9C0A-D38CA115059F}" srcOrd="0" destOrd="0" presId="urn:microsoft.com/office/officeart/2008/layout/LinedList"/>
    <dgm:cxn modelId="{365CAA6C-639D-46E3-B6A8-B03DEFFF8D30}" type="presParOf" srcId="{25B79830-20B9-4EA1-B9D6-E79CA359B351}" destId="{BCF37C31-6C27-4821-8F90-614219DDAEDF}" srcOrd="1" destOrd="0" presId="urn:microsoft.com/office/officeart/2008/layout/LinedList"/>
    <dgm:cxn modelId="{B9C86590-3052-47C5-BB1D-27E96B8C8B4D}" type="presParOf" srcId="{41319583-A16C-450D-AC78-83CD3182036D}" destId="{23CA1E12-CF04-4177-BF2A-5CC080C54DF0}" srcOrd="4" destOrd="0" presId="urn:microsoft.com/office/officeart/2008/layout/LinedList"/>
    <dgm:cxn modelId="{684D196F-137B-4AF7-9ACA-C36DA0324257}" type="presParOf" srcId="{41319583-A16C-450D-AC78-83CD3182036D}" destId="{6A601C05-E3B3-442D-9A4D-6AB13D17C509}" srcOrd="5" destOrd="0" presId="urn:microsoft.com/office/officeart/2008/layout/LinedList"/>
    <dgm:cxn modelId="{72DAF489-C125-4691-8843-06A4F40776DA}" type="presParOf" srcId="{6A601C05-E3B3-442D-9A4D-6AB13D17C509}" destId="{9D86ABD8-5309-44D2-B6AE-3C9E188F2381}" srcOrd="0" destOrd="0" presId="urn:microsoft.com/office/officeart/2008/layout/LinedList"/>
    <dgm:cxn modelId="{44FDA28F-9A6F-434B-8E15-D65C9DA8C16B}" type="presParOf" srcId="{6A601C05-E3B3-442D-9A4D-6AB13D17C509}" destId="{D22EF119-C241-4F32-B2F2-D1CE1CC0F74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76043109-0137-4CD1-9E91-C597DBB6BF6B}" type="doc">
      <dgm:prSet loTypeId="urn:microsoft.com/office/officeart/2005/8/layout/process4" loCatId="process" qsTypeId="urn:microsoft.com/office/officeart/2005/8/quickstyle/simple1" qsCatId="simple" csTypeId="urn:microsoft.com/office/officeart/2005/8/colors/colorful1" csCatId="colorful"/>
      <dgm:spPr/>
      <dgm:t>
        <a:bodyPr/>
        <a:lstStyle/>
        <a:p>
          <a:endParaRPr lang="en-US"/>
        </a:p>
      </dgm:t>
    </dgm:pt>
    <dgm:pt modelId="{31580B22-9375-45CC-8087-71C3058C5F76}">
      <dgm:prSet/>
      <dgm:spPr/>
      <dgm:t>
        <a:bodyPr/>
        <a:lstStyle/>
        <a:p>
          <a:r>
            <a:rPr lang="en-US" b="1"/>
            <a:t>A vaccine does exist to prevent HBV infection</a:t>
          </a:r>
          <a:endParaRPr lang="en-US"/>
        </a:p>
      </dgm:t>
    </dgm:pt>
    <dgm:pt modelId="{5D49BE1A-0DE5-47E0-8079-99381BD776D3}" type="parTrans" cxnId="{F4E20638-3119-4DE8-961C-213772CC5497}">
      <dgm:prSet/>
      <dgm:spPr/>
      <dgm:t>
        <a:bodyPr/>
        <a:lstStyle/>
        <a:p>
          <a:endParaRPr lang="en-US"/>
        </a:p>
      </dgm:t>
    </dgm:pt>
    <dgm:pt modelId="{5B9EE7B2-E655-4514-9AF1-3082CCE9FC08}" type="sibTrans" cxnId="{F4E20638-3119-4DE8-961C-213772CC5497}">
      <dgm:prSet/>
      <dgm:spPr/>
      <dgm:t>
        <a:bodyPr/>
        <a:lstStyle/>
        <a:p>
          <a:endParaRPr lang="en-US"/>
        </a:p>
      </dgm:t>
    </dgm:pt>
    <dgm:pt modelId="{CE382FF6-E6A8-450D-899F-EAB60DC7A559}">
      <dgm:prSet/>
      <dgm:spPr/>
      <dgm:t>
        <a:bodyPr/>
        <a:lstStyle/>
        <a:p>
          <a:r>
            <a:rPr lang="en-US" b="1"/>
            <a:t>Employers are required to offer HBV vaccination HBV vaccination to employees covered under BBP standard</a:t>
          </a:r>
          <a:endParaRPr lang="en-US"/>
        </a:p>
      </dgm:t>
    </dgm:pt>
    <dgm:pt modelId="{0B7DF6F5-A6C9-4925-8F80-836649C85C1E}" type="parTrans" cxnId="{A11E356E-B15C-4B23-A71C-364B32B6D3F9}">
      <dgm:prSet/>
      <dgm:spPr/>
      <dgm:t>
        <a:bodyPr/>
        <a:lstStyle/>
        <a:p>
          <a:endParaRPr lang="en-US"/>
        </a:p>
      </dgm:t>
    </dgm:pt>
    <dgm:pt modelId="{C6C5659C-5E6A-4C4C-AC4C-5827457AFDDB}" type="sibTrans" cxnId="{A11E356E-B15C-4B23-A71C-364B32B6D3F9}">
      <dgm:prSet/>
      <dgm:spPr/>
      <dgm:t>
        <a:bodyPr/>
        <a:lstStyle/>
        <a:p>
          <a:endParaRPr lang="en-US"/>
        </a:p>
      </dgm:t>
    </dgm:pt>
    <dgm:pt modelId="{2E5A9A5E-DAE2-412B-B3BD-D8A308E68427}">
      <dgm:prSet/>
      <dgm:spPr/>
      <dgm:t>
        <a:bodyPr/>
        <a:lstStyle/>
        <a:p>
          <a:r>
            <a:rPr lang="en-US" b="1"/>
            <a:t>Follow Universal Precautions</a:t>
          </a:r>
          <a:endParaRPr lang="en-US"/>
        </a:p>
      </dgm:t>
    </dgm:pt>
    <dgm:pt modelId="{6BA60847-8CFC-4D87-864C-622C4993614D}" type="parTrans" cxnId="{60BBF8F2-2E61-4AB5-B24E-F719995BA7F9}">
      <dgm:prSet/>
      <dgm:spPr/>
      <dgm:t>
        <a:bodyPr/>
        <a:lstStyle/>
        <a:p>
          <a:endParaRPr lang="en-US"/>
        </a:p>
      </dgm:t>
    </dgm:pt>
    <dgm:pt modelId="{891DBE46-AD42-4CD5-B43E-E5BDE9A8C7BA}" type="sibTrans" cxnId="{60BBF8F2-2E61-4AB5-B24E-F719995BA7F9}">
      <dgm:prSet/>
      <dgm:spPr/>
      <dgm:t>
        <a:bodyPr/>
        <a:lstStyle/>
        <a:p>
          <a:endParaRPr lang="en-US"/>
        </a:p>
      </dgm:t>
    </dgm:pt>
    <dgm:pt modelId="{61BEE957-AF74-4624-8389-31DEA11F00D1}" type="pres">
      <dgm:prSet presAssocID="{76043109-0137-4CD1-9E91-C597DBB6BF6B}" presName="Name0" presStyleCnt="0">
        <dgm:presLayoutVars>
          <dgm:dir/>
          <dgm:animLvl val="lvl"/>
          <dgm:resizeHandles val="exact"/>
        </dgm:presLayoutVars>
      </dgm:prSet>
      <dgm:spPr/>
    </dgm:pt>
    <dgm:pt modelId="{579F3A16-1CB4-4969-B941-7B27CB3C0483}" type="pres">
      <dgm:prSet presAssocID="{2E5A9A5E-DAE2-412B-B3BD-D8A308E68427}" presName="boxAndChildren" presStyleCnt="0"/>
      <dgm:spPr/>
    </dgm:pt>
    <dgm:pt modelId="{5F36C905-04DF-4F03-9416-C0C7E4D0BD82}" type="pres">
      <dgm:prSet presAssocID="{2E5A9A5E-DAE2-412B-B3BD-D8A308E68427}" presName="parentTextBox" presStyleLbl="node1" presStyleIdx="0" presStyleCnt="3"/>
      <dgm:spPr/>
    </dgm:pt>
    <dgm:pt modelId="{00B27D0D-7DF6-46D1-BF3D-C3121D9B884D}" type="pres">
      <dgm:prSet presAssocID="{C6C5659C-5E6A-4C4C-AC4C-5827457AFDDB}" presName="sp" presStyleCnt="0"/>
      <dgm:spPr/>
    </dgm:pt>
    <dgm:pt modelId="{494F26D4-0FAA-4DF0-951D-8BAA2E987630}" type="pres">
      <dgm:prSet presAssocID="{CE382FF6-E6A8-450D-899F-EAB60DC7A559}" presName="arrowAndChildren" presStyleCnt="0"/>
      <dgm:spPr/>
    </dgm:pt>
    <dgm:pt modelId="{023AA708-02E7-4DF9-AA94-99D7963AD31C}" type="pres">
      <dgm:prSet presAssocID="{CE382FF6-E6A8-450D-899F-EAB60DC7A559}" presName="parentTextArrow" presStyleLbl="node1" presStyleIdx="1" presStyleCnt="3"/>
      <dgm:spPr/>
    </dgm:pt>
    <dgm:pt modelId="{D294C6D7-1315-4EA0-9D9F-E6E44E42CD0A}" type="pres">
      <dgm:prSet presAssocID="{5B9EE7B2-E655-4514-9AF1-3082CCE9FC08}" presName="sp" presStyleCnt="0"/>
      <dgm:spPr/>
    </dgm:pt>
    <dgm:pt modelId="{A0DD1132-57DD-4918-892F-3534A89F40C1}" type="pres">
      <dgm:prSet presAssocID="{31580B22-9375-45CC-8087-71C3058C5F76}" presName="arrowAndChildren" presStyleCnt="0"/>
      <dgm:spPr/>
    </dgm:pt>
    <dgm:pt modelId="{3ADAA675-4D93-4626-8ECD-4AABF50CBB0F}" type="pres">
      <dgm:prSet presAssocID="{31580B22-9375-45CC-8087-71C3058C5F76}" presName="parentTextArrow" presStyleLbl="node1" presStyleIdx="2" presStyleCnt="3"/>
      <dgm:spPr/>
    </dgm:pt>
  </dgm:ptLst>
  <dgm:cxnLst>
    <dgm:cxn modelId="{D8F55D03-85A3-4945-986B-DBA78ADA5A30}" type="presOf" srcId="{31580B22-9375-45CC-8087-71C3058C5F76}" destId="{3ADAA675-4D93-4626-8ECD-4AABF50CBB0F}" srcOrd="0" destOrd="0" presId="urn:microsoft.com/office/officeart/2005/8/layout/process4"/>
    <dgm:cxn modelId="{85BE692A-F08F-4132-A48D-9653DB0985D2}" type="presOf" srcId="{76043109-0137-4CD1-9E91-C597DBB6BF6B}" destId="{61BEE957-AF74-4624-8389-31DEA11F00D1}" srcOrd="0" destOrd="0" presId="urn:microsoft.com/office/officeart/2005/8/layout/process4"/>
    <dgm:cxn modelId="{F4E20638-3119-4DE8-961C-213772CC5497}" srcId="{76043109-0137-4CD1-9E91-C597DBB6BF6B}" destId="{31580B22-9375-45CC-8087-71C3058C5F76}" srcOrd="0" destOrd="0" parTransId="{5D49BE1A-0DE5-47E0-8079-99381BD776D3}" sibTransId="{5B9EE7B2-E655-4514-9AF1-3082CCE9FC08}"/>
    <dgm:cxn modelId="{A11E356E-B15C-4B23-A71C-364B32B6D3F9}" srcId="{76043109-0137-4CD1-9E91-C597DBB6BF6B}" destId="{CE382FF6-E6A8-450D-899F-EAB60DC7A559}" srcOrd="1" destOrd="0" parTransId="{0B7DF6F5-A6C9-4925-8F80-836649C85C1E}" sibTransId="{C6C5659C-5E6A-4C4C-AC4C-5827457AFDDB}"/>
    <dgm:cxn modelId="{8AEF0083-26D1-4A3F-9040-A794AB2D3E93}" type="presOf" srcId="{CE382FF6-E6A8-450D-899F-EAB60DC7A559}" destId="{023AA708-02E7-4DF9-AA94-99D7963AD31C}" srcOrd="0" destOrd="0" presId="urn:microsoft.com/office/officeart/2005/8/layout/process4"/>
    <dgm:cxn modelId="{9A7FDAA6-1269-464C-8149-8FE21E1D2BC0}" type="presOf" srcId="{2E5A9A5E-DAE2-412B-B3BD-D8A308E68427}" destId="{5F36C905-04DF-4F03-9416-C0C7E4D0BD82}" srcOrd="0" destOrd="0" presId="urn:microsoft.com/office/officeart/2005/8/layout/process4"/>
    <dgm:cxn modelId="{60BBF8F2-2E61-4AB5-B24E-F719995BA7F9}" srcId="{76043109-0137-4CD1-9E91-C597DBB6BF6B}" destId="{2E5A9A5E-DAE2-412B-B3BD-D8A308E68427}" srcOrd="2" destOrd="0" parTransId="{6BA60847-8CFC-4D87-864C-622C4993614D}" sibTransId="{891DBE46-AD42-4CD5-B43E-E5BDE9A8C7BA}"/>
    <dgm:cxn modelId="{BECBBDF3-5D30-426A-B973-172A4B6F6746}" type="presParOf" srcId="{61BEE957-AF74-4624-8389-31DEA11F00D1}" destId="{579F3A16-1CB4-4969-B941-7B27CB3C0483}" srcOrd="0" destOrd="0" presId="urn:microsoft.com/office/officeart/2005/8/layout/process4"/>
    <dgm:cxn modelId="{6649E627-CCC4-4A07-91AD-F916E7BE8261}" type="presParOf" srcId="{579F3A16-1CB4-4969-B941-7B27CB3C0483}" destId="{5F36C905-04DF-4F03-9416-C0C7E4D0BD82}" srcOrd="0" destOrd="0" presId="urn:microsoft.com/office/officeart/2005/8/layout/process4"/>
    <dgm:cxn modelId="{381F9A4B-8999-4779-966A-B2FDD6F5DC8F}" type="presParOf" srcId="{61BEE957-AF74-4624-8389-31DEA11F00D1}" destId="{00B27D0D-7DF6-46D1-BF3D-C3121D9B884D}" srcOrd="1" destOrd="0" presId="urn:microsoft.com/office/officeart/2005/8/layout/process4"/>
    <dgm:cxn modelId="{88082A66-D60B-4771-B420-1D9437434511}" type="presParOf" srcId="{61BEE957-AF74-4624-8389-31DEA11F00D1}" destId="{494F26D4-0FAA-4DF0-951D-8BAA2E987630}" srcOrd="2" destOrd="0" presId="urn:microsoft.com/office/officeart/2005/8/layout/process4"/>
    <dgm:cxn modelId="{A7BF2838-23C8-418F-854C-2D68E98965BF}" type="presParOf" srcId="{494F26D4-0FAA-4DF0-951D-8BAA2E987630}" destId="{023AA708-02E7-4DF9-AA94-99D7963AD31C}" srcOrd="0" destOrd="0" presId="urn:microsoft.com/office/officeart/2005/8/layout/process4"/>
    <dgm:cxn modelId="{C07C67EA-094F-4C3B-9A86-65F5D981430C}" type="presParOf" srcId="{61BEE957-AF74-4624-8389-31DEA11F00D1}" destId="{D294C6D7-1315-4EA0-9D9F-E6E44E42CD0A}" srcOrd="3" destOrd="0" presId="urn:microsoft.com/office/officeart/2005/8/layout/process4"/>
    <dgm:cxn modelId="{EF13E84F-7E49-4912-8743-9943732BFAE2}" type="presParOf" srcId="{61BEE957-AF74-4624-8389-31DEA11F00D1}" destId="{A0DD1132-57DD-4918-892F-3534A89F40C1}" srcOrd="4" destOrd="0" presId="urn:microsoft.com/office/officeart/2005/8/layout/process4"/>
    <dgm:cxn modelId="{EFBD15C8-1240-4D41-9EBE-C33CD0E9BFA3}" type="presParOf" srcId="{A0DD1132-57DD-4918-892F-3534A89F40C1}" destId="{3ADAA675-4D93-4626-8ECD-4AABF50CBB0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8EEF15D8-25A5-438E-BBD7-88E2DB831892}"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CED7B68F-8F2B-42F7-B84D-A91EE12B407E}">
      <dgm:prSet/>
      <dgm:spPr/>
      <dgm:t>
        <a:bodyPr/>
        <a:lstStyle/>
        <a:p>
          <a:r>
            <a:rPr lang="en-US" b="1" dirty="0"/>
            <a:t>No cure for HBV infection</a:t>
          </a:r>
          <a:endParaRPr lang="en-US" dirty="0"/>
        </a:p>
      </dgm:t>
    </dgm:pt>
    <dgm:pt modelId="{542EFE27-AC3C-48B0-AAA2-F5540C850B3F}" type="parTrans" cxnId="{72B2EC65-615B-461C-95C8-01C4A6D34E74}">
      <dgm:prSet/>
      <dgm:spPr/>
      <dgm:t>
        <a:bodyPr/>
        <a:lstStyle/>
        <a:p>
          <a:endParaRPr lang="en-US"/>
        </a:p>
      </dgm:t>
    </dgm:pt>
    <dgm:pt modelId="{4505118F-C4AF-47A3-AC97-A8513DCDEF84}" type="sibTrans" cxnId="{72B2EC65-615B-461C-95C8-01C4A6D34E74}">
      <dgm:prSet/>
      <dgm:spPr/>
      <dgm:t>
        <a:bodyPr/>
        <a:lstStyle/>
        <a:p>
          <a:endParaRPr lang="en-US"/>
        </a:p>
      </dgm:t>
    </dgm:pt>
    <dgm:pt modelId="{EB88001E-BD82-4CE3-93F1-6A672A661186}">
      <dgm:prSet/>
      <dgm:spPr/>
      <dgm:t>
        <a:bodyPr/>
        <a:lstStyle/>
        <a:p>
          <a:r>
            <a:rPr lang="en-US" b="1"/>
            <a:t>Post-exposure prophy-laxis should begin within 24 hours; no later than 7 days after exposure</a:t>
          </a:r>
          <a:endParaRPr lang="en-US"/>
        </a:p>
      </dgm:t>
    </dgm:pt>
    <dgm:pt modelId="{D8358870-29DE-4D3C-BEAB-DC904A1E4D01}" type="parTrans" cxnId="{8D72999C-2CAE-4281-96E1-49164810C33C}">
      <dgm:prSet/>
      <dgm:spPr/>
      <dgm:t>
        <a:bodyPr/>
        <a:lstStyle/>
        <a:p>
          <a:endParaRPr lang="en-US"/>
        </a:p>
      </dgm:t>
    </dgm:pt>
    <dgm:pt modelId="{E2D67180-9FF3-4D0B-BD7D-47EEA97C02DD}" type="sibTrans" cxnId="{8D72999C-2CAE-4281-96E1-49164810C33C}">
      <dgm:prSet/>
      <dgm:spPr/>
      <dgm:t>
        <a:bodyPr/>
        <a:lstStyle/>
        <a:p>
          <a:endParaRPr lang="en-US"/>
        </a:p>
      </dgm:t>
    </dgm:pt>
    <dgm:pt modelId="{D090B160-7F20-4AFB-8426-6A2C79D458C2}">
      <dgm:prSet/>
      <dgm:spPr/>
      <dgm:t>
        <a:bodyPr/>
        <a:lstStyle/>
        <a:p>
          <a:r>
            <a:rPr lang="en-US" b="1"/>
            <a:t>Exposed person should receive  HBV vaccine</a:t>
          </a:r>
          <a:endParaRPr lang="en-US"/>
        </a:p>
      </dgm:t>
    </dgm:pt>
    <dgm:pt modelId="{3728BA64-B8BD-45E5-BAA7-9F56BD7FF083}" type="parTrans" cxnId="{F13BA4D9-5CB2-4E21-BC6B-0E0509B44F45}">
      <dgm:prSet/>
      <dgm:spPr/>
      <dgm:t>
        <a:bodyPr/>
        <a:lstStyle/>
        <a:p>
          <a:endParaRPr lang="en-US"/>
        </a:p>
      </dgm:t>
    </dgm:pt>
    <dgm:pt modelId="{B2BD02AA-3E1E-4F47-ACE9-E2B978594F7C}" type="sibTrans" cxnId="{F13BA4D9-5CB2-4E21-BC6B-0E0509B44F45}">
      <dgm:prSet/>
      <dgm:spPr/>
      <dgm:t>
        <a:bodyPr/>
        <a:lstStyle/>
        <a:p>
          <a:endParaRPr lang="en-US"/>
        </a:p>
      </dgm:t>
    </dgm:pt>
    <dgm:pt modelId="{4559064E-55C0-4F0B-8BB3-8100BDEBD424}" type="pres">
      <dgm:prSet presAssocID="{8EEF15D8-25A5-438E-BBD7-88E2DB831892}" presName="linear" presStyleCnt="0">
        <dgm:presLayoutVars>
          <dgm:animLvl val="lvl"/>
          <dgm:resizeHandles val="exact"/>
        </dgm:presLayoutVars>
      </dgm:prSet>
      <dgm:spPr/>
    </dgm:pt>
    <dgm:pt modelId="{1D0471BD-BFE1-4DAD-AF20-E40B79A20BFE}" type="pres">
      <dgm:prSet presAssocID="{CED7B68F-8F2B-42F7-B84D-A91EE12B407E}" presName="parentText" presStyleLbl="node1" presStyleIdx="0" presStyleCnt="3" custLinFactNeighborY="-47033">
        <dgm:presLayoutVars>
          <dgm:chMax val="0"/>
          <dgm:bulletEnabled val="1"/>
        </dgm:presLayoutVars>
      </dgm:prSet>
      <dgm:spPr/>
    </dgm:pt>
    <dgm:pt modelId="{75642479-5A78-4583-8D6C-388938923CFB}" type="pres">
      <dgm:prSet presAssocID="{4505118F-C4AF-47A3-AC97-A8513DCDEF84}" presName="spacer" presStyleCnt="0"/>
      <dgm:spPr/>
    </dgm:pt>
    <dgm:pt modelId="{1958CEB8-4D55-4B9A-A61D-9A46C3344285}" type="pres">
      <dgm:prSet presAssocID="{EB88001E-BD82-4CE3-93F1-6A672A661186}" presName="parentText" presStyleLbl="node1" presStyleIdx="1" presStyleCnt="3">
        <dgm:presLayoutVars>
          <dgm:chMax val="0"/>
          <dgm:bulletEnabled val="1"/>
        </dgm:presLayoutVars>
      </dgm:prSet>
      <dgm:spPr/>
    </dgm:pt>
    <dgm:pt modelId="{61D7B743-7DB7-4ED7-B53D-9672E5F5FBAA}" type="pres">
      <dgm:prSet presAssocID="{E2D67180-9FF3-4D0B-BD7D-47EEA97C02DD}" presName="spacer" presStyleCnt="0"/>
      <dgm:spPr/>
    </dgm:pt>
    <dgm:pt modelId="{295CDB6B-808C-4E4C-8C37-7AE87CB31EFD}" type="pres">
      <dgm:prSet presAssocID="{D090B160-7F20-4AFB-8426-6A2C79D458C2}" presName="parentText" presStyleLbl="node1" presStyleIdx="2" presStyleCnt="3">
        <dgm:presLayoutVars>
          <dgm:chMax val="0"/>
          <dgm:bulletEnabled val="1"/>
        </dgm:presLayoutVars>
      </dgm:prSet>
      <dgm:spPr/>
    </dgm:pt>
  </dgm:ptLst>
  <dgm:cxnLst>
    <dgm:cxn modelId="{3DB15D17-7703-4BE0-AC23-1EE7C5152667}" type="presOf" srcId="{D090B160-7F20-4AFB-8426-6A2C79D458C2}" destId="{295CDB6B-808C-4E4C-8C37-7AE87CB31EFD}" srcOrd="0" destOrd="0" presId="urn:microsoft.com/office/officeart/2005/8/layout/vList2"/>
    <dgm:cxn modelId="{72B2EC65-615B-461C-95C8-01C4A6D34E74}" srcId="{8EEF15D8-25A5-438E-BBD7-88E2DB831892}" destId="{CED7B68F-8F2B-42F7-B84D-A91EE12B407E}" srcOrd="0" destOrd="0" parTransId="{542EFE27-AC3C-48B0-AAA2-F5540C850B3F}" sibTransId="{4505118F-C4AF-47A3-AC97-A8513DCDEF84}"/>
    <dgm:cxn modelId="{9DEF0287-2628-4D01-95F1-E57034D92640}" type="presOf" srcId="{8EEF15D8-25A5-438E-BBD7-88E2DB831892}" destId="{4559064E-55C0-4F0B-8BB3-8100BDEBD424}" srcOrd="0" destOrd="0" presId="urn:microsoft.com/office/officeart/2005/8/layout/vList2"/>
    <dgm:cxn modelId="{8D72999C-2CAE-4281-96E1-49164810C33C}" srcId="{8EEF15D8-25A5-438E-BBD7-88E2DB831892}" destId="{EB88001E-BD82-4CE3-93F1-6A672A661186}" srcOrd="1" destOrd="0" parTransId="{D8358870-29DE-4D3C-BEAB-DC904A1E4D01}" sibTransId="{E2D67180-9FF3-4D0B-BD7D-47EEA97C02DD}"/>
    <dgm:cxn modelId="{A0007C9D-DD14-4D14-9BFD-4EB9499FAF4B}" type="presOf" srcId="{EB88001E-BD82-4CE3-93F1-6A672A661186}" destId="{1958CEB8-4D55-4B9A-A61D-9A46C3344285}" srcOrd="0" destOrd="0" presId="urn:microsoft.com/office/officeart/2005/8/layout/vList2"/>
    <dgm:cxn modelId="{EF1277A4-2D8B-46BB-8A9E-C01F57C4DA0E}" type="presOf" srcId="{CED7B68F-8F2B-42F7-B84D-A91EE12B407E}" destId="{1D0471BD-BFE1-4DAD-AF20-E40B79A20BFE}" srcOrd="0" destOrd="0" presId="urn:microsoft.com/office/officeart/2005/8/layout/vList2"/>
    <dgm:cxn modelId="{F13BA4D9-5CB2-4E21-BC6B-0E0509B44F45}" srcId="{8EEF15D8-25A5-438E-BBD7-88E2DB831892}" destId="{D090B160-7F20-4AFB-8426-6A2C79D458C2}" srcOrd="2" destOrd="0" parTransId="{3728BA64-B8BD-45E5-BAA7-9F56BD7FF083}" sibTransId="{B2BD02AA-3E1E-4F47-ACE9-E2B978594F7C}"/>
    <dgm:cxn modelId="{27B5D318-EC2B-41BA-B68B-C9ACAD7530E5}" type="presParOf" srcId="{4559064E-55C0-4F0B-8BB3-8100BDEBD424}" destId="{1D0471BD-BFE1-4DAD-AF20-E40B79A20BFE}" srcOrd="0" destOrd="0" presId="urn:microsoft.com/office/officeart/2005/8/layout/vList2"/>
    <dgm:cxn modelId="{A8DE01BC-C284-4474-810C-2410D5B2F148}" type="presParOf" srcId="{4559064E-55C0-4F0B-8BB3-8100BDEBD424}" destId="{75642479-5A78-4583-8D6C-388938923CFB}" srcOrd="1" destOrd="0" presId="urn:microsoft.com/office/officeart/2005/8/layout/vList2"/>
    <dgm:cxn modelId="{DF55D407-5138-46DB-B28B-DE57071F52FE}" type="presParOf" srcId="{4559064E-55C0-4F0B-8BB3-8100BDEBD424}" destId="{1958CEB8-4D55-4B9A-A61D-9A46C3344285}" srcOrd="2" destOrd="0" presId="urn:microsoft.com/office/officeart/2005/8/layout/vList2"/>
    <dgm:cxn modelId="{0E1D5EA1-0D95-425A-A966-5E1AEDF81EB5}" type="presParOf" srcId="{4559064E-55C0-4F0B-8BB3-8100BDEBD424}" destId="{61D7B743-7DB7-4ED7-B53D-9672E5F5FBAA}" srcOrd="3" destOrd="0" presId="urn:microsoft.com/office/officeart/2005/8/layout/vList2"/>
    <dgm:cxn modelId="{740838D9-A8ED-41BF-B614-8B9FA7CC6498}" type="presParOf" srcId="{4559064E-55C0-4F0B-8BB3-8100BDEBD424}" destId="{295CDB6B-808C-4E4C-8C37-7AE87CB31EF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A1A46D2-A068-4A2A-9A9F-06F6BEB08FD0}"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7A48B0B-A5A0-4AB2-8453-FBD5400E34DA}">
      <dgm:prSet/>
      <dgm:spPr/>
      <dgm:t>
        <a:bodyPr/>
        <a:lstStyle/>
        <a:p>
          <a:pPr>
            <a:defRPr cap="all"/>
          </a:pPr>
          <a:r>
            <a:rPr lang="en-US" b="1"/>
            <a:t>Employees with routine occupational exposure to blood/OPIM have right to  HepB vaccination at no personal expense</a:t>
          </a:r>
          <a:endParaRPr lang="en-US"/>
        </a:p>
      </dgm:t>
    </dgm:pt>
    <dgm:pt modelId="{5A3AE957-F780-4ABC-B226-4FC18B23C30A}" type="parTrans" cxnId="{B797D9AC-99AF-40B1-950D-EC414FD2F1CF}">
      <dgm:prSet/>
      <dgm:spPr/>
      <dgm:t>
        <a:bodyPr/>
        <a:lstStyle/>
        <a:p>
          <a:endParaRPr lang="en-US"/>
        </a:p>
      </dgm:t>
    </dgm:pt>
    <dgm:pt modelId="{B8AFC9A7-845A-4C3B-867F-3942F4430659}" type="sibTrans" cxnId="{B797D9AC-99AF-40B1-950D-EC414FD2F1CF}">
      <dgm:prSet/>
      <dgm:spPr/>
      <dgm:t>
        <a:bodyPr/>
        <a:lstStyle/>
        <a:p>
          <a:endParaRPr lang="en-US"/>
        </a:p>
      </dgm:t>
    </dgm:pt>
    <dgm:pt modelId="{3F50233C-A76A-4F94-A78F-6C48A4299535}">
      <dgm:prSet/>
      <dgm:spPr/>
      <dgm:t>
        <a:bodyPr/>
        <a:lstStyle/>
        <a:p>
          <a:pPr>
            <a:defRPr cap="all"/>
          </a:pPr>
          <a:r>
            <a:rPr lang="en-US" b="1"/>
            <a:t>Employee refusal established by signing HepB vaccination declination form</a:t>
          </a:r>
          <a:endParaRPr lang="en-US"/>
        </a:p>
      </dgm:t>
    </dgm:pt>
    <dgm:pt modelId="{DFB15B98-AD73-41B1-97AB-F35BBE3759D5}" type="parTrans" cxnId="{34A96C8F-1236-4E9F-AEDB-5F96162CE33F}">
      <dgm:prSet/>
      <dgm:spPr/>
      <dgm:t>
        <a:bodyPr/>
        <a:lstStyle/>
        <a:p>
          <a:endParaRPr lang="en-US"/>
        </a:p>
      </dgm:t>
    </dgm:pt>
    <dgm:pt modelId="{B57FCCB4-136B-409A-9647-2BA765D599C4}" type="sibTrans" cxnId="{34A96C8F-1236-4E9F-AEDB-5F96162CE33F}">
      <dgm:prSet/>
      <dgm:spPr/>
      <dgm:t>
        <a:bodyPr/>
        <a:lstStyle/>
        <a:p>
          <a:endParaRPr lang="en-US"/>
        </a:p>
      </dgm:t>
    </dgm:pt>
    <dgm:pt modelId="{8E2882C4-ABA4-4066-BE3B-A5B31B274E4F}">
      <dgm:prSet/>
      <dgm:spPr/>
      <dgm:t>
        <a:bodyPr/>
        <a:lstStyle/>
        <a:p>
          <a:pPr>
            <a:defRPr cap="all"/>
          </a:pPr>
          <a:r>
            <a:rPr lang="en-US" b="1"/>
            <a:t>Vaccine is Recombivax HB or Energix-B</a:t>
          </a:r>
          <a:endParaRPr lang="en-US"/>
        </a:p>
      </dgm:t>
    </dgm:pt>
    <dgm:pt modelId="{5B9CE4FD-16A4-4E82-A2A8-0CE308D40BE1}" type="parTrans" cxnId="{6DFDBD33-3A1E-4F03-A224-753124E8DF24}">
      <dgm:prSet/>
      <dgm:spPr/>
      <dgm:t>
        <a:bodyPr/>
        <a:lstStyle/>
        <a:p>
          <a:endParaRPr lang="en-US"/>
        </a:p>
      </dgm:t>
    </dgm:pt>
    <dgm:pt modelId="{9B6DA13A-1B0C-4B04-97C3-4F16AF52CE1C}" type="sibTrans" cxnId="{6DFDBD33-3A1E-4F03-A224-753124E8DF24}">
      <dgm:prSet/>
      <dgm:spPr/>
      <dgm:t>
        <a:bodyPr/>
        <a:lstStyle/>
        <a:p>
          <a:endParaRPr lang="en-US"/>
        </a:p>
      </dgm:t>
    </dgm:pt>
    <dgm:pt modelId="{C8B298E3-D55A-4B1A-A137-F3A0EA2ED485}">
      <dgm:prSet/>
      <dgm:spPr/>
      <dgm:t>
        <a:bodyPr/>
        <a:lstStyle/>
        <a:p>
          <a:pPr>
            <a:defRPr cap="all"/>
          </a:pPr>
          <a:r>
            <a:rPr lang="en-US" b="1"/>
            <a:t>Must be made available within 10 working days of initial assignment to job</a:t>
          </a:r>
          <a:endParaRPr lang="en-US"/>
        </a:p>
      </dgm:t>
    </dgm:pt>
    <dgm:pt modelId="{DFEA3E4A-8B5A-490B-93FD-23B494B236F2}" type="parTrans" cxnId="{63AE582B-BD53-4CEF-880D-28BF14C8BCDF}">
      <dgm:prSet/>
      <dgm:spPr/>
      <dgm:t>
        <a:bodyPr/>
        <a:lstStyle/>
        <a:p>
          <a:endParaRPr lang="en-US"/>
        </a:p>
      </dgm:t>
    </dgm:pt>
    <dgm:pt modelId="{ACD10D88-8933-4FA0-977E-CA748563CF36}" type="sibTrans" cxnId="{63AE582B-BD53-4CEF-880D-28BF14C8BCDF}">
      <dgm:prSet/>
      <dgm:spPr/>
      <dgm:t>
        <a:bodyPr/>
        <a:lstStyle/>
        <a:p>
          <a:endParaRPr lang="en-US"/>
        </a:p>
      </dgm:t>
    </dgm:pt>
    <dgm:pt modelId="{516D3AE9-5C80-4485-8FA5-69D0E4803650}" type="pres">
      <dgm:prSet presAssocID="{3A1A46D2-A068-4A2A-9A9F-06F6BEB08FD0}" presName="root" presStyleCnt="0">
        <dgm:presLayoutVars>
          <dgm:dir/>
          <dgm:resizeHandles val="exact"/>
        </dgm:presLayoutVars>
      </dgm:prSet>
      <dgm:spPr/>
    </dgm:pt>
    <dgm:pt modelId="{7F50FEF2-0983-415A-AEA5-A3995FE885B8}" type="pres">
      <dgm:prSet presAssocID="{77A48B0B-A5A0-4AB2-8453-FBD5400E34DA}" presName="compNode" presStyleCnt="0"/>
      <dgm:spPr/>
    </dgm:pt>
    <dgm:pt modelId="{F4245CBA-820D-47A4-BA72-4022275D25D5}" type="pres">
      <dgm:prSet presAssocID="{77A48B0B-A5A0-4AB2-8453-FBD5400E34DA}" presName="iconBgRect" presStyleLbl="bgShp" presStyleIdx="0" presStyleCnt="4"/>
      <dgm:spPr>
        <a:prstGeom prst="round2DiagRect">
          <a:avLst>
            <a:gd name="adj1" fmla="val 29727"/>
            <a:gd name="adj2" fmla="val 0"/>
          </a:avLst>
        </a:prstGeom>
      </dgm:spPr>
    </dgm:pt>
    <dgm:pt modelId="{F34DECCF-06A2-48C9-82B0-C4A7104E3824}" type="pres">
      <dgm:prSet presAssocID="{77A48B0B-A5A0-4AB2-8453-FBD5400E34DA}"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ethoscope"/>
        </a:ext>
      </dgm:extLst>
    </dgm:pt>
    <dgm:pt modelId="{52937CE3-A96E-40B6-A7AC-19C987BFCFC0}" type="pres">
      <dgm:prSet presAssocID="{77A48B0B-A5A0-4AB2-8453-FBD5400E34DA}" presName="spaceRect" presStyleCnt="0"/>
      <dgm:spPr/>
    </dgm:pt>
    <dgm:pt modelId="{673B4CB4-E093-4451-A218-2DEF1EE864A6}" type="pres">
      <dgm:prSet presAssocID="{77A48B0B-A5A0-4AB2-8453-FBD5400E34DA}" presName="textRect" presStyleLbl="revTx" presStyleIdx="0" presStyleCnt="4">
        <dgm:presLayoutVars>
          <dgm:chMax val="1"/>
          <dgm:chPref val="1"/>
        </dgm:presLayoutVars>
      </dgm:prSet>
      <dgm:spPr/>
    </dgm:pt>
    <dgm:pt modelId="{ED36DF5F-3C3B-4E8F-878D-5E2F048B7D14}" type="pres">
      <dgm:prSet presAssocID="{B8AFC9A7-845A-4C3B-867F-3942F4430659}" presName="sibTrans" presStyleCnt="0"/>
      <dgm:spPr/>
    </dgm:pt>
    <dgm:pt modelId="{06337F98-A3D9-4DC9-9C49-1C1512102533}" type="pres">
      <dgm:prSet presAssocID="{3F50233C-A76A-4F94-A78F-6C48A4299535}" presName="compNode" presStyleCnt="0"/>
      <dgm:spPr/>
    </dgm:pt>
    <dgm:pt modelId="{D1E52CF8-192A-4F33-BE4A-EB8EE6679642}" type="pres">
      <dgm:prSet presAssocID="{3F50233C-A76A-4F94-A78F-6C48A4299535}" presName="iconBgRect" presStyleLbl="bgShp" presStyleIdx="1" presStyleCnt="4"/>
      <dgm:spPr>
        <a:prstGeom prst="round2DiagRect">
          <a:avLst>
            <a:gd name="adj1" fmla="val 29727"/>
            <a:gd name="adj2" fmla="val 0"/>
          </a:avLst>
        </a:prstGeom>
      </dgm:spPr>
    </dgm:pt>
    <dgm:pt modelId="{8B2306C2-8BA7-4836-8BB4-4CADDC8ABD01}" type="pres">
      <dgm:prSet presAssocID="{3F50233C-A76A-4F94-A78F-6C48A4299535}"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Checkmark"/>
        </a:ext>
      </dgm:extLst>
    </dgm:pt>
    <dgm:pt modelId="{238F957D-352C-4361-92EB-D62B3CD8585B}" type="pres">
      <dgm:prSet presAssocID="{3F50233C-A76A-4F94-A78F-6C48A4299535}" presName="spaceRect" presStyleCnt="0"/>
      <dgm:spPr/>
    </dgm:pt>
    <dgm:pt modelId="{BC356017-4133-467C-A5F4-B646ED7B7420}" type="pres">
      <dgm:prSet presAssocID="{3F50233C-A76A-4F94-A78F-6C48A4299535}" presName="textRect" presStyleLbl="revTx" presStyleIdx="1" presStyleCnt="4">
        <dgm:presLayoutVars>
          <dgm:chMax val="1"/>
          <dgm:chPref val="1"/>
        </dgm:presLayoutVars>
      </dgm:prSet>
      <dgm:spPr/>
    </dgm:pt>
    <dgm:pt modelId="{9B18AAF4-5A0B-46DA-97DD-2F1B4ABB67E2}" type="pres">
      <dgm:prSet presAssocID="{B57FCCB4-136B-409A-9647-2BA765D599C4}" presName="sibTrans" presStyleCnt="0"/>
      <dgm:spPr/>
    </dgm:pt>
    <dgm:pt modelId="{B1342FED-B989-45B0-972B-695DD5E054A0}" type="pres">
      <dgm:prSet presAssocID="{8E2882C4-ABA4-4066-BE3B-A5B31B274E4F}" presName="compNode" presStyleCnt="0"/>
      <dgm:spPr/>
    </dgm:pt>
    <dgm:pt modelId="{C2DA23BE-87B7-4C28-8B63-A631D4685A47}" type="pres">
      <dgm:prSet presAssocID="{8E2882C4-ABA4-4066-BE3B-A5B31B274E4F}" presName="iconBgRect" presStyleLbl="bgShp" presStyleIdx="2" presStyleCnt="4"/>
      <dgm:spPr>
        <a:prstGeom prst="round2DiagRect">
          <a:avLst>
            <a:gd name="adj1" fmla="val 29727"/>
            <a:gd name="adj2" fmla="val 0"/>
          </a:avLst>
        </a:prstGeom>
      </dgm:spPr>
    </dgm:pt>
    <dgm:pt modelId="{E3FFB75D-3CBD-4335-85ED-3718F4E6A3F4}" type="pres">
      <dgm:prSet presAssocID="{8E2882C4-ABA4-4066-BE3B-A5B31B274E4F}"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Needle"/>
        </a:ext>
      </dgm:extLst>
    </dgm:pt>
    <dgm:pt modelId="{85B730EB-AC62-4C6C-AD65-8CECC4C2D7F8}" type="pres">
      <dgm:prSet presAssocID="{8E2882C4-ABA4-4066-BE3B-A5B31B274E4F}" presName="spaceRect" presStyleCnt="0"/>
      <dgm:spPr/>
    </dgm:pt>
    <dgm:pt modelId="{CC8DD537-1696-468C-B51B-180581BC14E3}" type="pres">
      <dgm:prSet presAssocID="{8E2882C4-ABA4-4066-BE3B-A5B31B274E4F}" presName="textRect" presStyleLbl="revTx" presStyleIdx="2" presStyleCnt="4">
        <dgm:presLayoutVars>
          <dgm:chMax val="1"/>
          <dgm:chPref val="1"/>
        </dgm:presLayoutVars>
      </dgm:prSet>
      <dgm:spPr/>
    </dgm:pt>
    <dgm:pt modelId="{7EBDDE22-0992-4DED-872E-0B40FC318EB1}" type="pres">
      <dgm:prSet presAssocID="{9B6DA13A-1B0C-4B04-97C3-4F16AF52CE1C}" presName="sibTrans" presStyleCnt="0"/>
      <dgm:spPr/>
    </dgm:pt>
    <dgm:pt modelId="{402C85C3-E95C-457B-A321-BFDB3F0EB59E}" type="pres">
      <dgm:prSet presAssocID="{C8B298E3-D55A-4B1A-A137-F3A0EA2ED485}" presName="compNode" presStyleCnt="0"/>
      <dgm:spPr/>
    </dgm:pt>
    <dgm:pt modelId="{0C8521FF-0F95-4F7F-9061-99C5B459C463}" type="pres">
      <dgm:prSet presAssocID="{C8B298E3-D55A-4B1A-A137-F3A0EA2ED485}" presName="iconBgRect" presStyleLbl="bgShp" presStyleIdx="3" presStyleCnt="4"/>
      <dgm:spPr>
        <a:prstGeom prst="round2DiagRect">
          <a:avLst>
            <a:gd name="adj1" fmla="val 29727"/>
            <a:gd name="adj2" fmla="val 0"/>
          </a:avLst>
        </a:prstGeom>
      </dgm:spPr>
    </dgm:pt>
    <dgm:pt modelId="{6644C1CA-9B53-43A9-8EF1-36447C388530}" type="pres">
      <dgm:prSet presAssocID="{C8B298E3-D55A-4B1A-A137-F3A0EA2ED485}"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topwatch"/>
        </a:ext>
      </dgm:extLst>
    </dgm:pt>
    <dgm:pt modelId="{C9468A01-3721-4371-A9D7-7834C3909E5F}" type="pres">
      <dgm:prSet presAssocID="{C8B298E3-D55A-4B1A-A137-F3A0EA2ED485}" presName="spaceRect" presStyleCnt="0"/>
      <dgm:spPr/>
    </dgm:pt>
    <dgm:pt modelId="{2CD918C6-8F12-4B9B-AD81-8EC46D48FEEE}" type="pres">
      <dgm:prSet presAssocID="{C8B298E3-D55A-4B1A-A137-F3A0EA2ED485}" presName="textRect" presStyleLbl="revTx" presStyleIdx="3" presStyleCnt="4">
        <dgm:presLayoutVars>
          <dgm:chMax val="1"/>
          <dgm:chPref val="1"/>
        </dgm:presLayoutVars>
      </dgm:prSet>
      <dgm:spPr/>
    </dgm:pt>
  </dgm:ptLst>
  <dgm:cxnLst>
    <dgm:cxn modelId="{63AE582B-BD53-4CEF-880D-28BF14C8BCDF}" srcId="{3A1A46D2-A068-4A2A-9A9F-06F6BEB08FD0}" destId="{C8B298E3-D55A-4B1A-A137-F3A0EA2ED485}" srcOrd="3" destOrd="0" parTransId="{DFEA3E4A-8B5A-490B-93FD-23B494B236F2}" sibTransId="{ACD10D88-8933-4FA0-977E-CA748563CF36}"/>
    <dgm:cxn modelId="{6DFDBD33-3A1E-4F03-A224-753124E8DF24}" srcId="{3A1A46D2-A068-4A2A-9A9F-06F6BEB08FD0}" destId="{8E2882C4-ABA4-4066-BE3B-A5B31B274E4F}" srcOrd="2" destOrd="0" parTransId="{5B9CE4FD-16A4-4E82-A2A8-0CE308D40BE1}" sibTransId="{9B6DA13A-1B0C-4B04-97C3-4F16AF52CE1C}"/>
    <dgm:cxn modelId="{5210CB60-6ADD-47FF-94B9-613BCFE710D5}" type="presOf" srcId="{8E2882C4-ABA4-4066-BE3B-A5B31B274E4F}" destId="{CC8DD537-1696-468C-B51B-180581BC14E3}" srcOrd="0" destOrd="0" presId="urn:microsoft.com/office/officeart/2018/5/layout/IconLeafLabelList"/>
    <dgm:cxn modelId="{33719A8A-CC29-4606-B69E-26297A6FF63E}" type="presOf" srcId="{C8B298E3-D55A-4B1A-A137-F3A0EA2ED485}" destId="{2CD918C6-8F12-4B9B-AD81-8EC46D48FEEE}" srcOrd="0" destOrd="0" presId="urn:microsoft.com/office/officeart/2018/5/layout/IconLeafLabelList"/>
    <dgm:cxn modelId="{34A96C8F-1236-4E9F-AEDB-5F96162CE33F}" srcId="{3A1A46D2-A068-4A2A-9A9F-06F6BEB08FD0}" destId="{3F50233C-A76A-4F94-A78F-6C48A4299535}" srcOrd="1" destOrd="0" parTransId="{DFB15B98-AD73-41B1-97AB-F35BBE3759D5}" sibTransId="{B57FCCB4-136B-409A-9647-2BA765D599C4}"/>
    <dgm:cxn modelId="{D43378A8-4544-4124-9D04-77D5CF56455A}" type="presOf" srcId="{3F50233C-A76A-4F94-A78F-6C48A4299535}" destId="{BC356017-4133-467C-A5F4-B646ED7B7420}" srcOrd="0" destOrd="0" presId="urn:microsoft.com/office/officeart/2018/5/layout/IconLeafLabelList"/>
    <dgm:cxn modelId="{B797D9AC-99AF-40B1-950D-EC414FD2F1CF}" srcId="{3A1A46D2-A068-4A2A-9A9F-06F6BEB08FD0}" destId="{77A48B0B-A5A0-4AB2-8453-FBD5400E34DA}" srcOrd="0" destOrd="0" parTransId="{5A3AE957-F780-4ABC-B226-4FC18B23C30A}" sibTransId="{B8AFC9A7-845A-4C3B-867F-3942F4430659}"/>
    <dgm:cxn modelId="{7DB726B7-C016-476D-BCA9-8DA9A9BAD3B3}" type="presOf" srcId="{3A1A46D2-A068-4A2A-9A9F-06F6BEB08FD0}" destId="{516D3AE9-5C80-4485-8FA5-69D0E4803650}" srcOrd="0" destOrd="0" presId="urn:microsoft.com/office/officeart/2018/5/layout/IconLeafLabelList"/>
    <dgm:cxn modelId="{A783DFCF-BA10-4B41-84BC-4CC03D5BDCE2}" type="presOf" srcId="{77A48B0B-A5A0-4AB2-8453-FBD5400E34DA}" destId="{673B4CB4-E093-4451-A218-2DEF1EE864A6}" srcOrd="0" destOrd="0" presId="urn:microsoft.com/office/officeart/2018/5/layout/IconLeafLabelList"/>
    <dgm:cxn modelId="{61E6C92F-8FAD-4998-98DB-2A997382CB8C}" type="presParOf" srcId="{516D3AE9-5C80-4485-8FA5-69D0E4803650}" destId="{7F50FEF2-0983-415A-AEA5-A3995FE885B8}" srcOrd="0" destOrd="0" presId="urn:microsoft.com/office/officeart/2018/5/layout/IconLeafLabelList"/>
    <dgm:cxn modelId="{A0572504-DC8A-4D4B-8A76-9FB662E4B397}" type="presParOf" srcId="{7F50FEF2-0983-415A-AEA5-A3995FE885B8}" destId="{F4245CBA-820D-47A4-BA72-4022275D25D5}" srcOrd="0" destOrd="0" presId="urn:microsoft.com/office/officeart/2018/5/layout/IconLeafLabelList"/>
    <dgm:cxn modelId="{7B51BFF3-51A1-4A37-9396-AB75A74416E3}" type="presParOf" srcId="{7F50FEF2-0983-415A-AEA5-A3995FE885B8}" destId="{F34DECCF-06A2-48C9-82B0-C4A7104E3824}" srcOrd="1" destOrd="0" presId="urn:microsoft.com/office/officeart/2018/5/layout/IconLeafLabelList"/>
    <dgm:cxn modelId="{ADD11B73-3A8B-4621-B102-E254AE5AB567}" type="presParOf" srcId="{7F50FEF2-0983-415A-AEA5-A3995FE885B8}" destId="{52937CE3-A96E-40B6-A7AC-19C987BFCFC0}" srcOrd="2" destOrd="0" presId="urn:microsoft.com/office/officeart/2018/5/layout/IconLeafLabelList"/>
    <dgm:cxn modelId="{77FDD92C-7B4B-49DD-9688-6174D1EB7ABA}" type="presParOf" srcId="{7F50FEF2-0983-415A-AEA5-A3995FE885B8}" destId="{673B4CB4-E093-4451-A218-2DEF1EE864A6}" srcOrd="3" destOrd="0" presId="urn:microsoft.com/office/officeart/2018/5/layout/IconLeafLabelList"/>
    <dgm:cxn modelId="{91C303E8-ABB4-42D5-A6C2-417C802177CB}" type="presParOf" srcId="{516D3AE9-5C80-4485-8FA5-69D0E4803650}" destId="{ED36DF5F-3C3B-4E8F-878D-5E2F048B7D14}" srcOrd="1" destOrd="0" presId="urn:microsoft.com/office/officeart/2018/5/layout/IconLeafLabelList"/>
    <dgm:cxn modelId="{95F7648E-0A32-45B4-959F-B60865D22369}" type="presParOf" srcId="{516D3AE9-5C80-4485-8FA5-69D0E4803650}" destId="{06337F98-A3D9-4DC9-9C49-1C1512102533}" srcOrd="2" destOrd="0" presId="urn:microsoft.com/office/officeart/2018/5/layout/IconLeafLabelList"/>
    <dgm:cxn modelId="{57E3ADAF-92AA-49CA-8F06-65DD38494959}" type="presParOf" srcId="{06337F98-A3D9-4DC9-9C49-1C1512102533}" destId="{D1E52CF8-192A-4F33-BE4A-EB8EE6679642}" srcOrd="0" destOrd="0" presId="urn:microsoft.com/office/officeart/2018/5/layout/IconLeafLabelList"/>
    <dgm:cxn modelId="{FEE63DC5-F2F9-41D2-9742-D8BDFB78C9E9}" type="presParOf" srcId="{06337F98-A3D9-4DC9-9C49-1C1512102533}" destId="{8B2306C2-8BA7-4836-8BB4-4CADDC8ABD01}" srcOrd="1" destOrd="0" presId="urn:microsoft.com/office/officeart/2018/5/layout/IconLeafLabelList"/>
    <dgm:cxn modelId="{F39E61B1-5621-47B8-9EB0-93F5E483DA4E}" type="presParOf" srcId="{06337F98-A3D9-4DC9-9C49-1C1512102533}" destId="{238F957D-352C-4361-92EB-D62B3CD8585B}" srcOrd="2" destOrd="0" presId="urn:microsoft.com/office/officeart/2018/5/layout/IconLeafLabelList"/>
    <dgm:cxn modelId="{9A1C7D3E-0DDD-444A-90EE-10E17F626366}" type="presParOf" srcId="{06337F98-A3D9-4DC9-9C49-1C1512102533}" destId="{BC356017-4133-467C-A5F4-B646ED7B7420}" srcOrd="3" destOrd="0" presId="urn:microsoft.com/office/officeart/2018/5/layout/IconLeafLabelList"/>
    <dgm:cxn modelId="{86A781C8-6E2D-4D42-8F9B-ECD2A17D37C3}" type="presParOf" srcId="{516D3AE9-5C80-4485-8FA5-69D0E4803650}" destId="{9B18AAF4-5A0B-46DA-97DD-2F1B4ABB67E2}" srcOrd="3" destOrd="0" presId="urn:microsoft.com/office/officeart/2018/5/layout/IconLeafLabelList"/>
    <dgm:cxn modelId="{DF2349EA-D796-44FF-9AA9-2FE41F9775E2}" type="presParOf" srcId="{516D3AE9-5C80-4485-8FA5-69D0E4803650}" destId="{B1342FED-B989-45B0-972B-695DD5E054A0}" srcOrd="4" destOrd="0" presId="urn:microsoft.com/office/officeart/2018/5/layout/IconLeafLabelList"/>
    <dgm:cxn modelId="{D3871B16-A47B-476A-8356-5DECFEAF378D}" type="presParOf" srcId="{B1342FED-B989-45B0-972B-695DD5E054A0}" destId="{C2DA23BE-87B7-4C28-8B63-A631D4685A47}" srcOrd="0" destOrd="0" presId="urn:microsoft.com/office/officeart/2018/5/layout/IconLeafLabelList"/>
    <dgm:cxn modelId="{DBC050BE-639F-4F71-87C3-2FBFF951DD38}" type="presParOf" srcId="{B1342FED-B989-45B0-972B-695DD5E054A0}" destId="{E3FFB75D-3CBD-4335-85ED-3718F4E6A3F4}" srcOrd="1" destOrd="0" presId="urn:microsoft.com/office/officeart/2018/5/layout/IconLeafLabelList"/>
    <dgm:cxn modelId="{6FAEB80C-0832-41AB-8472-FF2C22185EEA}" type="presParOf" srcId="{B1342FED-B989-45B0-972B-695DD5E054A0}" destId="{85B730EB-AC62-4C6C-AD65-8CECC4C2D7F8}" srcOrd="2" destOrd="0" presId="urn:microsoft.com/office/officeart/2018/5/layout/IconLeafLabelList"/>
    <dgm:cxn modelId="{EE248063-6F17-4E67-B234-FBFB8314B0FF}" type="presParOf" srcId="{B1342FED-B989-45B0-972B-695DD5E054A0}" destId="{CC8DD537-1696-468C-B51B-180581BC14E3}" srcOrd="3" destOrd="0" presId="urn:microsoft.com/office/officeart/2018/5/layout/IconLeafLabelList"/>
    <dgm:cxn modelId="{5CE4B60D-D439-4DC7-8065-C9BBB72422CD}" type="presParOf" srcId="{516D3AE9-5C80-4485-8FA5-69D0E4803650}" destId="{7EBDDE22-0992-4DED-872E-0B40FC318EB1}" srcOrd="5" destOrd="0" presId="urn:microsoft.com/office/officeart/2018/5/layout/IconLeafLabelList"/>
    <dgm:cxn modelId="{B6A382F4-B51E-49D2-82F0-92C7DD4231DC}" type="presParOf" srcId="{516D3AE9-5C80-4485-8FA5-69D0E4803650}" destId="{402C85C3-E95C-457B-A321-BFDB3F0EB59E}" srcOrd="6" destOrd="0" presId="urn:microsoft.com/office/officeart/2018/5/layout/IconLeafLabelList"/>
    <dgm:cxn modelId="{A1C624FB-BC3D-4427-91DE-7750B154FE6E}" type="presParOf" srcId="{402C85C3-E95C-457B-A321-BFDB3F0EB59E}" destId="{0C8521FF-0F95-4F7F-9061-99C5B459C463}" srcOrd="0" destOrd="0" presId="urn:microsoft.com/office/officeart/2018/5/layout/IconLeafLabelList"/>
    <dgm:cxn modelId="{07518D22-583B-419E-81FE-FAC58D22CFCB}" type="presParOf" srcId="{402C85C3-E95C-457B-A321-BFDB3F0EB59E}" destId="{6644C1CA-9B53-43A9-8EF1-36447C388530}" srcOrd="1" destOrd="0" presId="urn:microsoft.com/office/officeart/2018/5/layout/IconLeafLabelList"/>
    <dgm:cxn modelId="{BD2EF9AF-0349-4642-BDE8-06CD2EB60BBE}" type="presParOf" srcId="{402C85C3-E95C-457B-A321-BFDB3F0EB59E}" destId="{C9468A01-3721-4371-A9D7-7834C3909E5F}" srcOrd="2" destOrd="0" presId="urn:microsoft.com/office/officeart/2018/5/layout/IconLeafLabelList"/>
    <dgm:cxn modelId="{F94524EC-F3A5-4F13-883C-02032BF6A8CB}" type="presParOf" srcId="{402C85C3-E95C-457B-A321-BFDB3F0EB59E}" destId="{2CD918C6-8F12-4B9B-AD81-8EC46D48FEEE}" srcOrd="3" destOrd="0" presId="urn:microsoft.com/office/officeart/2018/5/layout/IconLeaf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C2FD5D0D-EADC-4032-916E-6DC37F8C68EB}" type="doc">
      <dgm:prSet loTypeId="urn:microsoft.com/office/officeart/2018/2/layout/IconLabelDescriptionList" loCatId="icon" qsTypeId="urn:microsoft.com/office/officeart/2005/8/quickstyle/simple1" qsCatId="simple" csTypeId="urn:microsoft.com/office/officeart/2018/5/colors/Iconchunking_neutralbg_colorful1" csCatId="colorful" phldr="1"/>
      <dgm:spPr/>
      <dgm:t>
        <a:bodyPr/>
        <a:lstStyle/>
        <a:p>
          <a:endParaRPr lang="en-US"/>
        </a:p>
      </dgm:t>
    </dgm:pt>
    <dgm:pt modelId="{C1937C77-AC56-4123-8D83-50CEA21BF47D}">
      <dgm:prSet/>
      <dgm:spPr/>
      <dgm:t>
        <a:bodyPr/>
        <a:lstStyle/>
        <a:p>
          <a:pPr>
            <a:defRPr b="1"/>
          </a:pPr>
          <a:r>
            <a:rPr lang="en-US" b="1"/>
            <a:t>Vaccine given in 3 doses over 6 months</a:t>
          </a:r>
          <a:endParaRPr lang="en-US"/>
        </a:p>
      </dgm:t>
    </dgm:pt>
    <dgm:pt modelId="{62B59A57-9688-4C6A-9EA0-91F69AFEB22F}" type="parTrans" cxnId="{20AB6F6D-1E17-47D0-9D3D-8BA00E932B20}">
      <dgm:prSet/>
      <dgm:spPr/>
      <dgm:t>
        <a:bodyPr/>
        <a:lstStyle/>
        <a:p>
          <a:endParaRPr lang="en-US"/>
        </a:p>
      </dgm:t>
    </dgm:pt>
    <dgm:pt modelId="{1C6F40EF-7E0F-438D-8404-53E9E191D691}" type="sibTrans" cxnId="{20AB6F6D-1E17-47D0-9D3D-8BA00E932B20}">
      <dgm:prSet/>
      <dgm:spPr/>
      <dgm:t>
        <a:bodyPr/>
        <a:lstStyle/>
        <a:p>
          <a:endParaRPr lang="en-US"/>
        </a:p>
      </dgm:t>
    </dgm:pt>
    <dgm:pt modelId="{33841DEA-89C9-45E1-AEBF-DA2DA1DB4476}">
      <dgm:prSet/>
      <dgm:spPr/>
      <dgm:t>
        <a:bodyPr/>
        <a:lstStyle/>
        <a:p>
          <a:r>
            <a:rPr lang="en-US" b="1"/>
            <a:t>1st on initial assignment</a:t>
          </a:r>
          <a:endParaRPr lang="en-US"/>
        </a:p>
      </dgm:t>
    </dgm:pt>
    <dgm:pt modelId="{C3660D03-0FC4-4057-A20F-494B4CD20A9E}" type="parTrans" cxnId="{EC348172-D08F-4C4C-B589-397E939C22BA}">
      <dgm:prSet/>
      <dgm:spPr/>
      <dgm:t>
        <a:bodyPr/>
        <a:lstStyle/>
        <a:p>
          <a:endParaRPr lang="en-US"/>
        </a:p>
      </dgm:t>
    </dgm:pt>
    <dgm:pt modelId="{CE586458-2334-48AB-ABA7-5BEDC55EEB93}" type="sibTrans" cxnId="{EC348172-D08F-4C4C-B589-397E939C22BA}">
      <dgm:prSet/>
      <dgm:spPr/>
      <dgm:t>
        <a:bodyPr/>
        <a:lstStyle/>
        <a:p>
          <a:endParaRPr lang="en-US"/>
        </a:p>
      </dgm:t>
    </dgm:pt>
    <dgm:pt modelId="{06653165-01DA-407E-855D-32E210C80F40}">
      <dgm:prSet/>
      <dgm:spPr/>
      <dgm:t>
        <a:bodyPr/>
        <a:lstStyle/>
        <a:p>
          <a:r>
            <a:rPr lang="en-US" b="1"/>
            <a:t>2nd one month later</a:t>
          </a:r>
          <a:endParaRPr lang="en-US"/>
        </a:p>
      </dgm:t>
    </dgm:pt>
    <dgm:pt modelId="{4F37BCEF-96FD-45A8-88E0-FDA25C6B4217}" type="parTrans" cxnId="{13C56D69-1FFD-4131-A7C1-38081E79A49C}">
      <dgm:prSet/>
      <dgm:spPr/>
      <dgm:t>
        <a:bodyPr/>
        <a:lstStyle/>
        <a:p>
          <a:endParaRPr lang="en-US"/>
        </a:p>
      </dgm:t>
    </dgm:pt>
    <dgm:pt modelId="{6DE42170-E378-43DD-A9BD-59597947539D}" type="sibTrans" cxnId="{13C56D69-1FFD-4131-A7C1-38081E79A49C}">
      <dgm:prSet/>
      <dgm:spPr/>
      <dgm:t>
        <a:bodyPr/>
        <a:lstStyle/>
        <a:p>
          <a:endParaRPr lang="en-US"/>
        </a:p>
      </dgm:t>
    </dgm:pt>
    <dgm:pt modelId="{7FEC0664-ED63-44CE-9E4E-334C744A1506}">
      <dgm:prSet/>
      <dgm:spPr/>
      <dgm:t>
        <a:bodyPr/>
        <a:lstStyle/>
        <a:p>
          <a:r>
            <a:rPr lang="en-US" b="1"/>
            <a:t>3rd five months after 2nd dose</a:t>
          </a:r>
          <a:endParaRPr lang="en-US"/>
        </a:p>
      </dgm:t>
    </dgm:pt>
    <dgm:pt modelId="{AA2C5AFC-35AE-4BA2-9ED3-CE2BF9322065}" type="parTrans" cxnId="{D2D14430-CBDD-4FBE-9DEA-F599D179EF08}">
      <dgm:prSet/>
      <dgm:spPr/>
      <dgm:t>
        <a:bodyPr/>
        <a:lstStyle/>
        <a:p>
          <a:endParaRPr lang="en-US"/>
        </a:p>
      </dgm:t>
    </dgm:pt>
    <dgm:pt modelId="{BD3CDDB2-6815-4D63-9245-5CA7508357D7}" type="sibTrans" cxnId="{D2D14430-CBDD-4FBE-9DEA-F599D179EF08}">
      <dgm:prSet/>
      <dgm:spPr/>
      <dgm:t>
        <a:bodyPr/>
        <a:lstStyle/>
        <a:p>
          <a:endParaRPr lang="en-US"/>
        </a:p>
      </dgm:t>
    </dgm:pt>
    <dgm:pt modelId="{8A84757A-4D5B-41DD-872C-E28EF3E4A984}">
      <dgm:prSet/>
      <dgm:spPr/>
      <dgm:t>
        <a:bodyPr/>
        <a:lstStyle/>
        <a:p>
          <a:pPr>
            <a:defRPr b="1"/>
          </a:pPr>
          <a:r>
            <a:rPr lang="en-US" b="1"/>
            <a:t>CDC recommends HepB antibody testing 1 to 2 months following 3rd dose</a:t>
          </a:r>
          <a:endParaRPr lang="en-US"/>
        </a:p>
      </dgm:t>
    </dgm:pt>
    <dgm:pt modelId="{D49BAEC2-D4C9-40C3-A971-784A98A82F5B}" type="parTrans" cxnId="{DCD0E4D4-5F24-4244-8A9F-87C6D96528DA}">
      <dgm:prSet/>
      <dgm:spPr/>
      <dgm:t>
        <a:bodyPr/>
        <a:lstStyle/>
        <a:p>
          <a:endParaRPr lang="en-US"/>
        </a:p>
      </dgm:t>
    </dgm:pt>
    <dgm:pt modelId="{97B81C3A-1836-4F27-9D31-4D0803CFEF22}" type="sibTrans" cxnId="{DCD0E4D4-5F24-4244-8A9F-87C6D96528DA}">
      <dgm:prSet/>
      <dgm:spPr/>
      <dgm:t>
        <a:bodyPr/>
        <a:lstStyle/>
        <a:p>
          <a:endParaRPr lang="en-US"/>
        </a:p>
      </dgm:t>
    </dgm:pt>
    <dgm:pt modelId="{CE55E9BA-1F4F-47D2-BA27-5AF771A0DA6D}">
      <dgm:prSet/>
      <dgm:spPr/>
      <dgm:t>
        <a:bodyPr/>
        <a:lstStyle/>
        <a:p>
          <a:pPr>
            <a:defRPr b="1"/>
          </a:pPr>
          <a:r>
            <a:rPr lang="en-US" b="1"/>
            <a:t>Employer cannot require employee to use health insurance to cover test cost</a:t>
          </a:r>
          <a:endParaRPr lang="en-US"/>
        </a:p>
      </dgm:t>
    </dgm:pt>
    <dgm:pt modelId="{23A00C1C-83EF-4144-8006-F1A14D6989BD}" type="parTrans" cxnId="{93082ECD-4851-48B0-AFAF-C29AEAA1AFB5}">
      <dgm:prSet/>
      <dgm:spPr/>
      <dgm:t>
        <a:bodyPr/>
        <a:lstStyle/>
        <a:p>
          <a:endParaRPr lang="en-US"/>
        </a:p>
      </dgm:t>
    </dgm:pt>
    <dgm:pt modelId="{04BF2AB5-27C7-4613-9AA5-D665041A8A44}" type="sibTrans" cxnId="{93082ECD-4851-48B0-AFAF-C29AEAA1AFB5}">
      <dgm:prSet/>
      <dgm:spPr/>
      <dgm:t>
        <a:bodyPr/>
        <a:lstStyle/>
        <a:p>
          <a:endParaRPr lang="en-US"/>
        </a:p>
      </dgm:t>
    </dgm:pt>
    <dgm:pt modelId="{FD771A0A-7BB4-4CBF-81C7-80C85A0851A7}">
      <dgm:prSet/>
      <dgm:spPr/>
      <dgm:t>
        <a:bodyPr/>
        <a:lstStyle/>
        <a:p>
          <a:pPr>
            <a:defRPr b="1"/>
          </a:pPr>
          <a:r>
            <a:rPr lang="en-US" b="1"/>
            <a:t>Pre-screening is not required</a:t>
          </a:r>
          <a:endParaRPr lang="en-US"/>
        </a:p>
      </dgm:t>
    </dgm:pt>
    <dgm:pt modelId="{D78111D0-B118-491C-9A3E-BE1901477247}" type="parTrans" cxnId="{64C09210-A4F5-48A4-B3C6-69CDB04DFBE3}">
      <dgm:prSet/>
      <dgm:spPr/>
      <dgm:t>
        <a:bodyPr/>
        <a:lstStyle/>
        <a:p>
          <a:endParaRPr lang="en-US"/>
        </a:p>
      </dgm:t>
    </dgm:pt>
    <dgm:pt modelId="{EA37EA6F-064B-4323-B802-758004B23026}" type="sibTrans" cxnId="{64C09210-A4F5-48A4-B3C6-69CDB04DFBE3}">
      <dgm:prSet/>
      <dgm:spPr/>
      <dgm:t>
        <a:bodyPr/>
        <a:lstStyle/>
        <a:p>
          <a:endParaRPr lang="en-US"/>
        </a:p>
      </dgm:t>
    </dgm:pt>
    <dgm:pt modelId="{0ACFE179-8E07-4DB8-BFBA-F7963A492939}">
      <dgm:prSet/>
      <dgm:spPr/>
      <dgm:t>
        <a:bodyPr/>
        <a:lstStyle/>
        <a:p>
          <a:pPr>
            <a:defRPr b="1"/>
          </a:pPr>
          <a:r>
            <a:rPr lang="en-US" b="1"/>
            <a:t>HBV is declining because of vaccine use!</a:t>
          </a:r>
          <a:endParaRPr lang="en-US"/>
        </a:p>
      </dgm:t>
    </dgm:pt>
    <dgm:pt modelId="{DEEE47FB-2E03-4ADE-A6E4-F6C297A0FB65}" type="parTrans" cxnId="{BB0B5D23-5B47-4523-A7AA-A06CC48747D4}">
      <dgm:prSet/>
      <dgm:spPr/>
      <dgm:t>
        <a:bodyPr/>
        <a:lstStyle/>
        <a:p>
          <a:endParaRPr lang="en-US"/>
        </a:p>
      </dgm:t>
    </dgm:pt>
    <dgm:pt modelId="{240F74D1-5B6B-493E-A2C2-D11FE2909D33}" type="sibTrans" cxnId="{BB0B5D23-5B47-4523-A7AA-A06CC48747D4}">
      <dgm:prSet/>
      <dgm:spPr/>
      <dgm:t>
        <a:bodyPr/>
        <a:lstStyle/>
        <a:p>
          <a:endParaRPr lang="en-US"/>
        </a:p>
      </dgm:t>
    </dgm:pt>
    <dgm:pt modelId="{ADF02B4D-533B-45B8-A07F-32968D6CFE14}" type="pres">
      <dgm:prSet presAssocID="{C2FD5D0D-EADC-4032-916E-6DC37F8C68EB}" presName="root" presStyleCnt="0">
        <dgm:presLayoutVars>
          <dgm:dir/>
          <dgm:resizeHandles val="exact"/>
        </dgm:presLayoutVars>
      </dgm:prSet>
      <dgm:spPr/>
    </dgm:pt>
    <dgm:pt modelId="{C91F1103-37B4-40B3-8146-D8DE4FDA7B1E}" type="pres">
      <dgm:prSet presAssocID="{C1937C77-AC56-4123-8D83-50CEA21BF47D}" presName="compNode" presStyleCnt="0"/>
      <dgm:spPr/>
    </dgm:pt>
    <dgm:pt modelId="{48DB4178-882E-4620-8CF3-CF7AE6E06BEB}" type="pres">
      <dgm:prSet presAssocID="{C1937C77-AC56-4123-8D83-50CEA21BF47D}" presName="iconRect" presStyleLbl="node1" presStyleIdx="0" presStyleCnt="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Needle"/>
        </a:ext>
      </dgm:extLst>
    </dgm:pt>
    <dgm:pt modelId="{9039ECAC-DD62-4E72-BA85-715FB84B0A4A}" type="pres">
      <dgm:prSet presAssocID="{C1937C77-AC56-4123-8D83-50CEA21BF47D}" presName="iconSpace" presStyleCnt="0"/>
      <dgm:spPr/>
    </dgm:pt>
    <dgm:pt modelId="{D5D0AC4A-CAE0-406F-A289-E73420C04A16}" type="pres">
      <dgm:prSet presAssocID="{C1937C77-AC56-4123-8D83-50CEA21BF47D}" presName="parTx" presStyleLbl="revTx" presStyleIdx="0" presStyleCnt="10">
        <dgm:presLayoutVars>
          <dgm:chMax val="0"/>
          <dgm:chPref val="0"/>
        </dgm:presLayoutVars>
      </dgm:prSet>
      <dgm:spPr/>
    </dgm:pt>
    <dgm:pt modelId="{51E19A8F-608E-4BB1-AD02-66FDAD733EAA}" type="pres">
      <dgm:prSet presAssocID="{C1937C77-AC56-4123-8D83-50CEA21BF47D}" presName="txSpace" presStyleCnt="0"/>
      <dgm:spPr/>
    </dgm:pt>
    <dgm:pt modelId="{6DD553B4-D1DF-412E-8E13-6C3DFA4ECE04}" type="pres">
      <dgm:prSet presAssocID="{C1937C77-AC56-4123-8D83-50CEA21BF47D}" presName="desTx" presStyleLbl="revTx" presStyleIdx="1" presStyleCnt="10">
        <dgm:presLayoutVars/>
      </dgm:prSet>
      <dgm:spPr/>
    </dgm:pt>
    <dgm:pt modelId="{15D0B1F2-275B-4E13-948F-267A8927A5F7}" type="pres">
      <dgm:prSet presAssocID="{1C6F40EF-7E0F-438D-8404-53E9E191D691}" presName="sibTrans" presStyleCnt="0"/>
      <dgm:spPr/>
    </dgm:pt>
    <dgm:pt modelId="{A0E2AFB8-3CF6-4202-A4D1-262362740357}" type="pres">
      <dgm:prSet presAssocID="{8A84757A-4D5B-41DD-872C-E28EF3E4A984}" presName="compNode" presStyleCnt="0"/>
      <dgm:spPr/>
    </dgm:pt>
    <dgm:pt modelId="{BB25889E-CC96-4BAD-B416-C5C01F138F4A}" type="pres">
      <dgm:prSet presAssocID="{8A84757A-4D5B-41DD-872C-E28EF3E4A98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Rat"/>
        </a:ext>
      </dgm:extLst>
    </dgm:pt>
    <dgm:pt modelId="{8C2920F9-2520-4EB7-A4B9-40093451B429}" type="pres">
      <dgm:prSet presAssocID="{8A84757A-4D5B-41DD-872C-E28EF3E4A984}" presName="iconSpace" presStyleCnt="0"/>
      <dgm:spPr/>
    </dgm:pt>
    <dgm:pt modelId="{BFCAE9E5-87BF-47F6-95A3-583C5CC6BF6F}" type="pres">
      <dgm:prSet presAssocID="{8A84757A-4D5B-41DD-872C-E28EF3E4A984}" presName="parTx" presStyleLbl="revTx" presStyleIdx="2" presStyleCnt="10">
        <dgm:presLayoutVars>
          <dgm:chMax val="0"/>
          <dgm:chPref val="0"/>
        </dgm:presLayoutVars>
      </dgm:prSet>
      <dgm:spPr/>
    </dgm:pt>
    <dgm:pt modelId="{3935CD15-C90B-45DC-965C-8BFF9AC75E2C}" type="pres">
      <dgm:prSet presAssocID="{8A84757A-4D5B-41DD-872C-E28EF3E4A984}" presName="txSpace" presStyleCnt="0"/>
      <dgm:spPr/>
    </dgm:pt>
    <dgm:pt modelId="{ED7CC882-B85F-40D7-957A-28FDD35ED40C}" type="pres">
      <dgm:prSet presAssocID="{8A84757A-4D5B-41DD-872C-E28EF3E4A984}" presName="desTx" presStyleLbl="revTx" presStyleIdx="3" presStyleCnt="10">
        <dgm:presLayoutVars/>
      </dgm:prSet>
      <dgm:spPr/>
    </dgm:pt>
    <dgm:pt modelId="{91393673-301A-4A1E-8A5E-7258C60CB534}" type="pres">
      <dgm:prSet presAssocID="{97B81C3A-1836-4F27-9D31-4D0803CFEF22}" presName="sibTrans" presStyleCnt="0"/>
      <dgm:spPr/>
    </dgm:pt>
    <dgm:pt modelId="{A8CB988A-E03A-44AE-8411-536B692687D6}" type="pres">
      <dgm:prSet presAssocID="{CE55E9BA-1F4F-47D2-BA27-5AF771A0DA6D}" presName="compNode" presStyleCnt="0"/>
      <dgm:spPr/>
    </dgm:pt>
    <dgm:pt modelId="{357A2CCC-6A02-41C5-8079-5F7A42C6D9E1}" type="pres">
      <dgm:prSet presAssocID="{CE55E9BA-1F4F-47D2-BA27-5AF771A0DA6D}"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edical"/>
        </a:ext>
      </dgm:extLst>
    </dgm:pt>
    <dgm:pt modelId="{62B24499-DB4D-4669-8A6E-812075E47DF9}" type="pres">
      <dgm:prSet presAssocID="{CE55E9BA-1F4F-47D2-BA27-5AF771A0DA6D}" presName="iconSpace" presStyleCnt="0"/>
      <dgm:spPr/>
    </dgm:pt>
    <dgm:pt modelId="{EF89155D-6A80-430D-A94F-0FA0B0F7854E}" type="pres">
      <dgm:prSet presAssocID="{CE55E9BA-1F4F-47D2-BA27-5AF771A0DA6D}" presName="parTx" presStyleLbl="revTx" presStyleIdx="4" presStyleCnt="10">
        <dgm:presLayoutVars>
          <dgm:chMax val="0"/>
          <dgm:chPref val="0"/>
        </dgm:presLayoutVars>
      </dgm:prSet>
      <dgm:spPr/>
    </dgm:pt>
    <dgm:pt modelId="{02A3F369-75FF-410E-99FF-38428A59E6A0}" type="pres">
      <dgm:prSet presAssocID="{CE55E9BA-1F4F-47D2-BA27-5AF771A0DA6D}" presName="txSpace" presStyleCnt="0"/>
      <dgm:spPr/>
    </dgm:pt>
    <dgm:pt modelId="{52EA9236-A28C-4F24-82D8-731441247DCD}" type="pres">
      <dgm:prSet presAssocID="{CE55E9BA-1F4F-47D2-BA27-5AF771A0DA6D}" presName="desTx" presStyleLbl="revTx" presStyleIdx="5" presStyleCnt="10">
        <dgm:presLayoutVars/>
      </dgm:prSet>
      <dgm:spPr/>
    </dgm:pt>
    <dgm:pt modelId="{16428C1C-0B06-4E0E-86AB-BEF3CBB69FAC}" type="pres">
      <dgm:prSet presAssocID="{04BF2AB5-27C7-4613-9AA5-D665041A8A44}" presName="sibTrans" presStyleCnt="0"/>
      <dgm:spPr/>
    </dgm:pt>
    <dgm:pt modelId="{5F019DAE-6159-4507-94C4-1D50A076C781}" type="pres">
      <dgm:prSet presAssocID="{FD771A0A-7BB4-4CBF-81C7-80C85A0851A7}" presName="compNode" presStyleCnt="0"/>
      <dgm:spPr/>
    </dgm:pt>
    <dgm:pt modelId="{6CAC8F97-343E-42C9-AB7A-21B39D4E30A1}" type="pres">
      <dgm:prSet presAssocID="{FD771A0A-7BB4-4CBF-81C7-80C85A0851A7}"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Checkmark"/>
        </a:ext>
      </dgm:extLst>
    </dgm:pt>
    <dgm:pt modelId="{E208A2FA-E75B-465C-9AC6-57941A21867E}" type="pres">
      <dgm:prSet presAssocID="{FD771A0A-7BB4-4CBF-81C7-80C85A0851A7}" presName="iconSpace" presStyleCnt="0"/>
      <dgm:spPr/>
    </dgm:pt>
    <dgm:pt modelId="{0B464741-BFE8-4540-B29C-D6FD5C5628D2}" type="pres">
      <dgm:prSet presAssocID="{FD771A0A-7BB4-4CBF-81C7-80C85A0851A7}" presName="parTx" presStyleLbl="revTx" presStyleIdx="6" presStyleCnt="10">
        <dgm:presLayoutVars>
          <dgm:chMax val="0"/>
          <dgm:chPref val="0"/>
        </dgm:presLayoutVars>
      </dgm:prSet>
      <dgm:spPr/>
    </dgm:pt>
    <dgm:pt modelId="{E6A6AFAF-2A96-4E76-8362-A7797FE08649}" type="pres">
      <dgm:prSet presAssocID="{FD771A0A-7BB4-4CBF-81C7-80C85A0851A7}" presName="txSpace" presStyleCnt="0"/>
      <dgm:spPr/>
    </dgm:pt>
    <dgm:pt modelId="{43BD9365-2984-460F-A2DD-67DB2C9E3A26}" type="pres">
      <dgm:prSet presAssocID="{FD771A0A-7BB4-4CBF-81C7-80C85A0851A7}" presName="desTx" presStyleLbl="revTx" presStyleIdx="7" presStyleCnt="10">
        <dgm:presLayoutVars/>
      </dgm:prSet>
      <dgm:spPr/>
    </dgm:pt>
    <dgm:pt modelId="{D2C1A870-185B-450C-BC97-6AC4B5543876}" type="pres">
      <dgm:prSet presAssocID="{EA37EA6F-064B-4323-B802-758004B23026}" presName="sibTrans" presStyleCnt="0"/>
      <dgm:spPr/>
    </dgm:pt>
    <dgm:pt modelId="{65190DF0-8554-4D24-813E-F7AA8CFA515B}" type="pres">
      <dgm:prSet presAssocID="{0ACFE179-8E07-4DB8-BFBA-F7963A492939}" presName="compNode" presStyleCnt="0"/>
      <dgm:spPr/>
    </dgm:pt>
    <dgm:pt modelId="{E0280B50-7EA8-4BBF-BDAA-1D5A99299B9B}" type="pres">
      <dgm:prSet presAssocID="{0ACFE179-8E07-4DB8-BFBA-F7963A492939}"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Eye dropper"/>
        </a:ext>
      </dgm:extLst>
    </dgm:pt>
    <dgm:pt modelId="{CA7B6FAB-74BB-48D4-A3B6-D7CAF9458F5D}" type="pres">
      <dgm:prSet presAssocID="{0ACFE179-8E07-4DB8-BFBA-F7963A492939}" presName="iconSpace" presStyleCnt="0"/>
      <dgm:spPr/>
    </dgm:pt>
    <dgm:pt modelId="{4013DF2C-CEC0-4069-A340-F63FE6BA5438}" type="pres">
      <dgm:prSet presAssocID="{0ACFE179-8E07-4DB8-BFBA-F7963A492939}" presName="parTx" presStyleLbl="revTx" presStyleIdx="8" presStyleCnt="10">
        <dgm:presLayoutVars>
          <dgm:chMax val="0"/>
          <dgm:chPref val="0"/>
        </dgm:presLayoutVars>
      </dgm:prSet>
      <dgm:spPr/>
    </dgm:pt>
    <dgm:pt modelId="{FED7EDD8-D847-4BAA-B764-A40410527309}" type="pres">
      <dgm:prSet presAssocID="{0ACFE179-8E07-4DB8-BFBA-F7963A492939}" presName="txSpace" presStyleCnt="0"/>
      <dgm:spPr/>
    </dgm:pt>
    <dgm:pt modelId="{154696A1-E6CC-4A91-BD99-EC7441A4A5BF}" type="pres">
      <dgm:prSet presAssocID="{0ACFE179-8E07-4DB8-BFBA-F7963A492939}" presName="desTx" presStyleLbl="revTx" presStyleIdx="9" presStyleCnt="10">
        <dgm:presLayoutVars/>
      </dgm:prSet>
      <dgm:spPr/>
    </dgm:pt>
  </dgm:ptLst>
  <dgm:cxnLst>
    <dgm:cxn modelId="{64C09210-A4F5-48A4-B3C6-69CDB04DFBE3}" srcId="{C2FD5D0D-EADC-4032-916E-6DC37F8C68EB}" destId="{FD771A0A-7BB4-4CBF-81C7-80C85A0851A7}" srcOrd="3" destOrd="0" parTransId="{D78111D0-B118-491C-9A3E-BE1901477247}" sibTransId="{EA37EA6F-064B-4323-B802-758004B23026}"/>
    <dgm:cxn modelId="{50569C11-8375-48A2-A729-B80DE4EEBB65}" type="presOf" srcId="{C2FD5D0D-EADC-4032-916E-6DC37F8C68EB}" destId="{ADF02B4D-533B-45B8-A07F-32968D6CFE14}" srcOrd="0" destOrd="0" presId="urn:microsoft.com/office/officeart/2018/2/layout/IconLabelDescriptionList"/>
    <dgm:cxn modelId="{BB0B5D23-5B47-4523-A7AA-A06CC48747D4}" srcId="{C2FD5D0D-EADC-4032-916E-6DC37F8C68EB}" destId="{0ACFE179-8E07-4DB8-BFBA-F7963A492939}" srcOrd="4" destOrd="0" parTransId="{DEEE47FB-2E03-4ADE-A6E4-F6C297A0FB65}" sibTransId="{240F74D1-5B6B-493E-A2C2-D11FE2909D33}"/>
    <dgm:cxn modelId="{D2D14430-CBDD-4FBE-9DEA-F599D179EF08}" srcId="{C1937C77-AC56-4123-8D83-50CEA21BF47D}" destId="{7FEC0664-ED63-44CE-9E4E-334C744A1506}" srcOrd="2" destOrd="0" parTransId="{AA2C5AFC-35AE-4BA2-9ED3-CE2BF9322065}" sibTransId="{BD3CDDB2-6815-4D63-9245-5CA7508357D7}"/>
    <dgm:cxn modelId="{9002B640-E2C1-4C1D-9B11-2D921DB79545}" type="presOf" srcId="{0ACFE179-8E07-4DB8-BFBA-F7963A492939}" destId="{4013DF2C-CEC0-4069-A340-F63FE6BA5438}" srcOrd="0" destOrd="0" presId="urn:microsoft.com/office/officeart/2018/2/layout/IconLabelDescriptionList"/>
    <dgm:cxn modelId="{13C56D69-1FFD-4131-A7C1-38081E79A49C}" srcId="{C1937C77-AC56-4123-8D83-50CEA21BF47D}" destId="{06653165-01DA-407E-855D-32E210C80F40}" srcOrd="1" destOrd="0" parTransId="{4F37BCEF-96FD-45A8-88E0-FDA25C6B4217}" sibTransId="{6DE42170-E378-43DD-A9BD-59597947539D}"/>
    <dgm:cxn modelId="{51D39D6B-E228-4E1C-A871-E8293172AEF6}" type="presOf" srcId="{8A84757A-4D5B-41DD-872C-E28EF3E4A984}" destId="{BFCAE9E5-87BF-47F6-95A3-583C5CC6BF6F}" srcOrd="0" destOrd="0" presId="urn:microsoft.com/office/officeart/2018/2/layout/IconLabelDescriptionList"/>
    <dgm:cxn modelId="{20AB6F6D-1E17-47D0-9D3D-8BA00E932B20}" srcId="{C2FD5D0D-EADC-4032-916E-6DC37F8C68EB}" destId="{C1937C77-AC56-4123-8D83-50CEA21BF47D}" srcOrd="0" destOrd="0" parTransId="{62B59A57-9688-4C6A-9EA0-91F69AFEB22F}" sibTransId="{1C6F40EF-7E0F-438D-8404-53E9E191D691}"/>
    <dgm:cxn modelId="{EC348172-D08F-4C4C-B589-397E939C22BA}" srcId="{C1937C77-AC56-4123-8D83-50CEA21BF47D}" destId="{33841DEA-89C9-45E1-AEBF-DA2DA1DB4476}" srcOrd="0" destOrd="0" parTransId="{C3660D03-0FC4-4057-A20F-494B4CD20A9E}" sibTransId="{CE586458-2334-48AB-ABA7-5BEDC55EEB93}"/>
    <dgm:cxn modelId="{6CDFD58A-D43A-4C18-8678-9BDA6D4AFD2B}" type="presOf" srcId="{7FEC0664-ED63-44CE-9E4E-334C744A1506}" destId="{6DD553B4-D1DF-412E-8E13-6C3DFA4ECE04}" srcOrd="0" destOrd="2" presId="urn:microsoft.com/office/officeart/2018/2/layout/IconLabelDescriptionList"/>
    <dgm:cxn modelId="{04C1489C-BA37-4F5C-8E11-B29E5D66547E}" type="presOf" srcId="{FD771A0A-7BB4-4CBF-81C7-80C85A0851A7}" destId="{0B464741-BFE8-4540-B29C-D6FD5C5628D2}" srcOrd="0" destOrd="0" presId="urn:microsoft.com/office/officeart/2018/2/layout/IconLabelDescriptionList"/>
    <dgm:cxn modelId="{BB8CE1BC-19AE-450B-8DAB-DC1757F09DE5}" type="presOf" srcId="{06653165-01DA-407E-855D-32E210C80F40}" destId="{6DD553B4-D1DF-412E-8E13-6C3DFA4ECE04}" srcOrd="0" destOrd="1" presId="urn:microsoft.com/office/officeart/2018/2/layout/IconLabelDescriptionList"/>
    <dgm:cxn modelId="{EF7901C8-C661-4C3F-B342-8D43721B359A}" type="presOf" srcId="{33841DEA-89C9-45E1-AEBF-DA2DA1DB4476}" destId="{6DD553B4-D1DF-412E-8E13-6C3DFA4ECE04}" srcOrd="0" destOrd="0" presId="urn:microsoft.com/office/officeart/2018/2/layout/IconLabelDescriptionList"/>
    <dgm:cxn modelId="{93082ECD-4851-48B0-AFAF-C29AEAA1AFB5}" srcId="{C2FD5D0D-EADC-4032-916E-6DC37F8C68EB}" destId="{CE55E9BA-1F4F-47D2-BA27-5AF771A0DA6D}" srcOrd="2" destOrd="0" parTransId="{23A00C1C-83EF-4144-8006-F1A14D6989BD}" sibTransId="{04BF2AB5-27C7-4613-9AA5-D665041A8A44}"/>
    <dgm:cxn modelId="{10AEF5D0-BA4F-4DD4-8A80-ADE6CB5EC3B7}" type="presOf" srcId="{CE55E9BA-1F4F-47D2-BA27-5AF771A0DA6D}" destId="{EF89155D-6A80-430D-A94F-0FA0B0F7854E}" srcOrd="0" destOrd="0" presId="urn:microsoft.com/office/officeart/2018/2/layout/IconLabelDescriptionList"/>
    <dgm:cxn modelId="{DCD0E4D4-5F24-4244-8A9F-87C6D96528DA}" srcId="{C2FD5D0D-EADC-4032-916E-6DC37F8C68EB}" destId="{8A84757A-4D5B-41DD-872C-E28EF3E4A984}" srcOrd="1" destOrd="0" parTransId="{D49BAEC2-D4C9-40C3-A971-784A98A82F5B}" sibTransId="{97B81C3A-1836-4F27-9D31-4D0803CFEF22}"/>
    <dgm:cxn modelId="{E5FA1EE4-9EE7-4E78-9BE4-B2D39002A1F3}" type="presOf" srcId="{C1937C77-AC56-4123-8D83-50CEA21BF47D}" destId="{D5D0AC4A-CAE0-406F-A289-E73420C04A16}" srcOrd="0" destOrd="0" presId="urn:microsoft.com/office/officeart/2018/2/layout/IconLabelDescriptionList"/>
    <dgm:cxn modelId="{A3FFB3A1-5043-4D87-B79D-12E98DC66184}" type="presParOf" srcId="{ADF02B4D-533B-45B8-A07F-32968D6CFE14}" destId="{C91F1103-37B4-40B3-8146-D8DE4FDA7B1E}" srcOrd="0" destOrd="0" presId="urn:microsoft.com/office/officeart/2018/2/layout/IconLabelDescriptionList"/>
    <dgm:cxn modelId="{D416343C-2661-4368-94D2-262867E24CFF}" type="presParOf" srcId="{C91F1103-37B4-40B3-8146-D8DE4FDA7B1E}" destId="{48DB4178-882E-4620-8CF3-CF7AE6E06BEB}" srcOrd="0" destOrd="0" presId="urn:microsoft.com/office/officeart/2018/2/layout/IconLabelDescriptionList"/>
    <dgm:cxn modelId="{6379FEFD-3873-4B8A-843F-B0D65DC4F787}" type="presParOf" srcId="{C91F1103-37B4-40B3-8146-D8DE4FDA7B1E}" destId="{9039ECAC-DD62-4E72-BA85-715FB84B0A4A}" srcOrd="1" destOrd="0" presId="urn:microsoft.com/office/officeart/2018/2/layout/IconLabelDescriptionList"/>
    <dgm:cxn modelId="{4A6C65F8-4C2E-4C17-AAF8-065E2F7FC774}" type="presParOf" srcId="{C91F1103-37B4-40B3-8146-D8DE4FDA7B1E}" destId="{D5D0AC4A-CAE0-406F-A289-E73420C04A16}" srcOrd="2" destOrd="0" presId="urn:microsoft.com/office/officeart/2018/2/layout/IconLabelDescriptionList"/>
    <dgm:cxn modelId="{BA4EDD40-2237-4B38-A1D4-95F08C24F64C}" type="presParOf" srcId="{C91F1103-37B4-40B3-8146-D8DE4FDA7B1E}" destId="{51E19A8F-608E-4BB1-AD02-66FDAD733EAA}" srcOrd="3" destOrd="0" presId="urn:microsoft.com/office/officeart/2018/2/layout/IconLabelDescriptionList"/>
    <dgm:cxn modelId="{69AA398F-5011-40BB-9B3B-A90322BEE8CF}" type="presParOf" srcId="{C91F1103-37B4-40B3-8146-D8DE4FDA7B1E}" destId="{6DD553B4-D1DF-412E-8E13-6C3DFA4ECE04}" srcOrd="4" destOrd="0" presId="urn:microsoft.com/office/officeart/2018/2/layout/IconLabelDescriptionList"/>
    <dgm:cxn modelId="{F630DD3F-1086-4286-AD0B-4662C1EA5D15}" type="presParOf" srcId="{ADF02B4D-533B-45B8-A07F-32968D6CFE14}" destId="{15D0B1F2-275B-4E13-948F-267A8927A5F7}" srcOrd="1" destOrd="0" presId="urn:microsoft.com/office/officeart/2018/2/layout/IconLabelDescriptionList"/>
    <dgm:cxn modelId="{53D450A0-1354-4420-BA9E-1C995DE45166}" type="presParOf" srcId="{ADF02B4D-533B-45B8-A07F-32968D6CFE14}" destId="{A0E2AFB8-3CF6-4202-A4D1-262362740357}" srcOrd="2" destOrd="0" presId="urn:microsoft.com/office/officeart/2018/2/layout/IconLabelDescriptionList"/>
    <dgm:cxn modelId="{CD676269-D5FE-4388-A2BE-FB71CBEBE134}" type="presParOf" srcId="{A0E2AFB8-3CF6-4202-A4D1-262362740357}" destId="{BB25889E-CC96-4BAD-B416-C5C01F138F4A}" srcOrd="0" destOrd="0" presId="urn:microsoft.com/office/officeart/2018/2/layout/IconLabelDescriptionList"/>
    <dgm:cxn modelId="{455BEE54-D441-40B0-87F5-3FB170D05844}" type="presParOf" srcId="{A0E2AFB8-3CF6-4202-A4D1-262362740357}" destId="{8C2920F9-2520-4EB7-A4B9-40093451B429}" srcOrd="1" destOrd="0" presId="urn:microsoft.com/office/officeart/2018/2/layout/IconLabelDescriptionList"/>
    <dgm:cxn modelId="{111E0527-97B7-4E86-975E-6D49CBC24FCC}" type="presParOf" srcId="{A0E2AFB8-3CF6-4202-A4D1-262362740357}" destId="{BFCAE9E5-87BF-47F6-95A3-583C5CC6BF6F}" srcOrd="2" destOrd="0" presId="urn:microsoft.com/office/officeart/2018/2/layout/IconLabelDescriptionList"/>
    <dgm:cxn modelId="{CE46B356-7BE6-4828-9AAD-4102E66F026E}" type="presParOf" srcId="{A0E2AFB8-3CF6-4202-A4D1-262362740357}" destId="{3935CD15-C90B-45DC-965C-8BFF9AC75E2C}" srcOrd="3" destOrd="0" presId="urn:microsoft.com/office/officeart/2018/2/layout/IconLabelDescriptionList"/>
    <dgm:cxn modelId="{CF564ACC-52E4-450A-AFFC-A59D5BA8E568}" type="presParOf" srcId="{A0E2AFB8-3CF6-4202-A4D1-262362740357}" destId="{ED7CC882-B85F-40D7-957A-28FDD35ED40C}" srcOrd="4" destOrd="0" presId="urn:microsoft.com/office/officeart/2018/2/layout/IconLabelDescriptionList"/>
    <dgm:cxn modelId="{B77D3683-678F-4EE4-B1EA-D12275A71B33}" type="presParOf" srcId="{ADF02B4D-533B-45B8-A07F-32968D6CFE14}" destId="{91393673-301A-4A1E-8A5E-7258C60CB534}" srcOrd="3" destOrd="0" presId="urn:microsoft.com/office/officeart/2018/2/layout/IconLabelDescriptionList"/>
    <dgm:cxn modelId="{DAA090CA-FDB0-40AF-8539-E502D0600983}" type="presParOf" srcId="{ADF02B4D-533B-45B8-A07F-32968D6CFE14}" destId="{A8CB988A-E03A-44AE-8411-536B692687D6}" srcOrd="4" destOrd="0" presId="urn:microsoft.com/office/officeart/2018/2/layout/IconLabelDescriptionList"/>
    <dgm:cxn modelId="{35750212-0C3A-4BD5-BC5A-FAD75BE27F41}" type="presParOf" srcId="{A8CB988A-E03A-44AE-8411-536B692687D6}" destId="{357A2CCC-6A02-41C5-8079-5F7A42C6D9E1}" srcOrd="0" destOrd="0" presId="urn:microsoft.com/office/officeart/2018/2/layout/IconLabelDescriptionList"/>
    <dgm:cxn modelId="{F4F3783A-1E94-455E-86DA-665D147EC671}" type="presParOf" srcId="{A8CB988A-E03A-44AE-8411-536B692687D6}" destId="{62B24499-DB4D-4669-8A6E-812075E47DF9}" srcOrd="1" destOrd="0" presId="urn:microsoft.com/office/officeart/2018/2/layout/IconLabelDescriptionList"/>
    <dgm:cxn modelId="{599BE805-66B7-4336-B981-DBA9B132C824}" type="presParOf" srcId="{A8CB988A-E03A-44AE-8411-536B692687D6}" destId="{EF89155D-6A80-430D-A94F-0FA0B0F7854E}" srcOrd="2" destOrd="0" presId="urn:microsoft.com/office/officeart/2018/2/layout/IconLabelDescriptionList"/>
    <dgm:cxn modelId="{1249AADD-6293-4230-B0B9-04A1A7775096}" type="presParOf" srcId="{A8CB988A-E03A-44AE-8411-536B692687D6}" destId="{02A3F369-75FF-410E-99FF-38428A59E6A0}" srcOrd="3" destOrd="0" presId="urn:microsoft.com/office/officeart/2018/2/layout/IconLabelDescriptionList"/>
    <dgm:cxn modelId="{25A653BC-752F-40DD-A228-86819A5DEA55}" type="presParOf" srcId="{A8CB988A-E03A-44AE-8411-536B692687D6}" destId="{52EA9236-A28C-4F24-82D8-731441247DCD}" srcOrd="4" destOrd="0" presId="urn:microsoft.com/office/officeart/2018/2/layout/IconLabelDescriptionList"/>
    <dgm:cxn modelId="{F79185B2-C3D5-46D4-930A-44C919697374}" type="presParOf" srcId="{ADF02B4D-533B-45B8-A07F-32968D6CFE14}" destId="{16428C1C-0B06-4E0E-86AB-BEF3CBB69FAC}" srcOrd="5" destOrd="0" presId="urn:microsoft.com/office/officeart/2018/2/layout/IconLabelDescriptionList"/>
    <dgm:cxn modelId="{32DA6F0E-6E80-4EE0-9AEF-6016AF814AE9}" type="presParOf" srcId="{ADF02B4D-533B-45B8-A07F-32968D6CFE14}" destId="{5F019DAE-6159-4507-94C4-1D50A076C781}" srcOrd="6" destOrd="0" presId="urn:microsoft.com/office/officeart/2018/2/layout/IconLabelDescriptionList"/>
    <dgm:cxn modelId="{E46911F8-9B68-4C1D-B74D-D7123DC9C2EE}" type="presParOf" srcId="{5F019DAE-6159-4507-94C4-1D50A076C781}" destId="{6CAC8F97-343E-42C9-AB7A-21B39D4E30A1}" srcOrd="0" destOrd="0" presId="urn:microsoft.com/office/officeart/2018/2/layout/IconLabelDescriptionList"/>
    <dgm:cxn modelId="{8CF9CCC6-F436-40B7-A81C-BDE53BCC7D52}" type="presParOf" srcId="{5F019DAE-6159-4507-94C4-1D50A076C781}" destId="{E208A2FA-E75B-465C-9AC6-57941A21867E}" srcOrd="1" destOrd="0" presId="urn:microsoft.com/office/officeart/2018/2/layout/IconLabelDescriptionList"/>
    <dgm:cxn modelId="{C60C1516-E5F0-4DDA-838F-A8F88BDB9833}" type="presParOf" srcId="{5F019DAE-6159-4507-94C4-1D50A076C781}" destId="{0B464741-BFE8-4540-B29C-D6FD5C5628D2}" srcOrd="2" destOrd="0" presId="urn:microsoft.com/office/officeart/2018/2/layout/IconLabelDescriptionList"/>
    <dgm:cxn modelId="{E21E61EE-5CF3-452E-A4ED-2F78ABA6AE06}" type="presParOf" srcId="{5F019DAE-6159-4507-94C4-1D50A076C781}" destId="{E6A6AFAF-2A96-4E76-8362-A7797FE08649}" srcOrd="3" destOrd="0" presId="urn:microsoft.com/office/officeart/2018/2/layout/IconLabelDescriptionList"/>
    <dgm:cxn modelId="{7D5892AB-9782-4316-8D7F-D9D4BF856E11}" type="presParOf" srcId="{5F019DAE-6159-4507-94C4-1D50A076C781}" destId="{43BD9365-2984-460F-A2DD-67DB2C9E3A26}" srcOrd="4" destOrd="0" presId="urn:microsoft.com/office/officeart/2018/2/layout/IconLabelDescriptionList"/>
    <dgm:cxn modelId="{B24F16E2-79EF-4B72-BCDE-73D7D3F9D9F1}" type="presParOf" srcId="{ADF02B4D-533B-45B8-A07F-32968D6CFE14}" destId="{D2C1A870-185B-450C-BC97-6AC4B5543876}" srcOrd="7" destOrd="0" presId="urn:microsoft.com/office/officeart/2018/2/layout/IconLabelDescriptionList"/>
    <dgm:cxn modelId="{B1F1F3A5-0EA3-4D1F-A168-C4EA046C0372}" type="presParOf" srcId="{ADF02B4D-533B-45B8-A07F-32968D6CFE14}" destId="{65190DF0-8554-4D24-813E-F7AA8CFA515B}" srcOrd="8" destOrd="0" presId="urn:microsoft.com/office/officeart/2018/2/layout/IconLabelDescriptionList"/>
    <dgm:cxn modelId="{2A35CC17-9957-44E2-8299-AF8D72F1BEDA}" type="presParOf" srcId="{65190DF0-8554-4D24-813E-F7AA8CFA515B}" destId="{E0280B50-7EA8-4BBF-BDAA-1D5A99299B9B}" srcOrd="0" destOrd="0" presId="urn:microsoft.com/office/officeart/2018/2/layout/IconLabelDescriptionList"/>
    <dgm:cxn modelId="{746D2555-1718-4F3E-974A-AAABABCC04F9}" type="presParOf" srcId="{65190DF0-8554-4D24-813E-F7AA8CFA515B}" destId="{CA7B6FAB-74BB-48D4-A3B6-D7CAF9458F5D}" srcOrd="1" destOrd="0" presId="urn:microsoft.com/office/officeart/2018/2/layout/IconLabelDescriptionList"/>
    <dgm:cxn modelId="{BA61D192-6004-45C6-B235-6CCB7250D80A}" type="presParOf" srcId="{65190DF0-8554-4D24-813E-F7AA8CFA515B}" destId="{4013DF2C-CEC0-4069-A340-F63FE6BA5438}" srcOrd="2" destOrd="0" presId="urn:microsoft.com/office/officeart/2018/2/layout/IconLabelDescriptionList"/>
    <dgm:cxn modelId="{96CBB5FF-FDE5-4B37-862D-7A038B027EA3}" type="presParOf" srcId="{65190DF0-8554-4D24-813E-F7AA8CFA515B}" destId="{FED7EDD8-D847-4BAA-B764-A40410527309}" srcOrd="3" destOrd="0" presId="urn:microsoft.com/office/officeart/2018/2/layout/IconLabelDescriptionList"/>
    <dgm:cxn modelId="{5147FEFD-B48F-4318-808E-A709A72FDF4D}" type="presParOf" srcId="{65190DF0-8554-4D24-813E-F7AA8CFA515B}" destId="{154696A1-E6CC-4A91-BD99-EC7441A4A5BF}"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D43D52F-B9CA-4AE9-9714-7CD3C79E6DF1}" type="doc">
      <dgm:prSet loTypeId="urn:microsoft.com/office/officeart/2005/8/layout/cycle1" loCatId="cycle" qsTypeId="urn:microsoft.com/office/officeart/2005/8/quickstyle/simple1" qsCatId="simple" csTypeId="urn:microsoft.com/office/officeart/2005/8/colors/accent1_2" csCatId="accent1"/>
      <dgm:spPr/>
      <dgm:t>
        <a:bodyPr/>
        <a:lstStyle/>
        <a:p>
          <a:endParaRPr lang="en-US"/>
        </a:p>
      </dgm:t>
    </dgm:pt>
    <dgm:pt modelId="{F1B801EC-7618-4CC8-BD68-D845E3341410}">
      <dgm:prSet/>
      <dgm:spPr/>
      <dgm:t>
        <a:bodyPr/>
        <a:lstStyle/>
        <a:p>
          <a:r>
            <a:rPr lang="en-US" b="1"/>
            <a:t>closable and puncture resistent</a:t>
          </a:r>
          <a:endParaRPr lang="en-US"/>
        </a:p>
      </dgm:t>
    </dgm:pt>
    <dgm:pt modelId="{44B0765F-2083-46EA-A528-1874D90E7A8A}" type="parTrans" cxnId="{7D709B97-973E-45BB-8C30-E0372588BD27}">
      <dgm:prSet/>
      <dgm:spPr/>
      <dgm:t>
        <a:bodyPr/>
        <a:lstStyle/>
        <a:p>
          <a:endParaRPr lang="en-US"/>
        </a:p>
      </dgm:t>
    </dgm:pt>
    <dgm:pt modelId="{C89E8DAD-CB75-4DCB-B4EC-78B6FB924157}" type="sibTrans" cxnId="{7D709B97-973E-45BB-8C30-E0372588BD27}">
      <dgm:prSet/>
      <dgm:spPr/>
      <dgm:t>
        <a:bodyPr/>
        <a:lstStyle/>
        <a:p>
          <a:endParaRPr lang="en-US"/>
        </a:p>
      </dgm:t>
    </dgm:pt>
    <dgm:pt modelId="{DC73C173-958F-4756-9930-3C8D59C46624}">
      <dgm:prSet/>
      <dgm:spPr/>
      <dgm:t>
        <a:bodyPr/>
        <a:lstStyle/>
        <a:p>
          <a:r>
            <a:rPr lang="en-US" b="1"/>
            <a:t>leak proof</a:t>
          </a:r>
          <a:endParaRPr lang="en-US"/>
        </a:p>
      </dgm:t>
    </dgm:pt>
    <dgm:pt modelId="{14E0F003-CE2E-4C8F-B38E-FB2488A13FA2}" type="parTrans" cxnId="{E4725FF2-518F-49E6-9B3D-F26B1BD6217C}">
      <dgm:prSet/>
      <dgm:spPr/>
      <dgm:t>
        <a:bodyPr/>
        <a:lstStyle/>
        <a:p>
          <a:endParaRPr lang="en-US"/>
        </a:p>
      </dgm:t>
    </dgm:pt>
    <dgm:pt modelId="{AA8F5562-758E-4277-857B-BFBF153E67F5}" type="sibTrans" cxnId="{E4725FF2-518F-49E6-9B3D-F26B1BD6217C}">
      <dgm:prSet/>
      <dgm:spPr/>
      <dgm:t>
        <a:bodyPr/>
        <a:lstStyle/>
        <a:p>
          <a:endParaRPr lang="en-US"/>
        </a:p>
      </dgm:t>
    </dgm:pt>
    <dgm:pt modelId="{6EEC0B65-6F07-4164-B838-CBEC57EE8AA2}">
      <dgm:prSet/>
      <dgm:spPr/>
      <dgm:t>
        <a:bodyPr/>
        <a:lstStyle/>
        <a:p>
          <a:r>
            <a:rPr lang="en-US" b="1"/>
            <a:t>labeled or color-coded</a:t>
          </a:r>
          <a:endParaRPr lang="en-US"/>
        </a:p>
      </dgm:t>
    </dgm:pt>
    <dgm:pt modelId="{6AEF2B74-8FB7-407C-AE1C-E0EA3D1F14D8}" type="parTrans" cxnId="{803122DB-654F-470B-A05C-D3E8AA096942}">
      <dgm:prSet/>
      <dgm:spPr/>
      <dgm:t>
        <a:bodyPr/>
        <a:lstStyle/>
        <a:p>
          <a:endParaRPr lang="en-US"/>
        </a:p>
      </dgm:t>
    </dgm:pt>
    <dgm:pt modelId="{CD175153-8E15-4822-ACAB-731D14907CAD}" type="sibTrans" cxnId="{803122DB-654F-470B-A05C-D3E8AA096942}">
      <dgm:prSet/>
      <dgm:spPr/>
      <dgm:t>
        <a:bodyPr/>
        <a:lstStyle/>
        <a:p>
          <a:endParaRPr lang="en-US"/>
        </a:p>
      </dgm:t>
    </dgm:pt>
    <dgm:pt modelId="{70B35050-C285-4B46-B8FA-F1E9F6618D7A}">
      <dgm:prSet/>
      <dgm:spPr/>
      <dgm:t>
        <a:bodyPr/>
        <a:lstStyle/>
        <a:p>
          <a:r>
            <a:rPr lang="en-US" b="1"/>
            <a:t>functional</a:t>
          </a:r>
          <a:endParaRPr lang="en-US"/>
        </a:p>
      </dgm:t>
    </dgm:pt>
    <dgm:pt modelId="{1619EF58-4633-4F3D-8528-9A4827F00893}" type="parTrans" cxnId="{486A9113-421A-41EA-8F43-CDADACDEAF37}">
      <dgm:prSet/>
      <dgm:spPr/>
      <dgm:t>
        <a:bodyPr/>
        <a:lstStyle/>
        <a:p>
          <a:endParaRPr lang="en-US"/>
        </a:p>
      </dgm:t>
    </dgm:pt>
    <dgm:pt modelId="{DCCF5C9C-DAC0-4174-B49C-14892EDAB75D}" type="sibTrans" cxnId="{486A9113-421A-41EA-8F43-CDADACDEAF37}">
      <dgm:prSet/>
      <dgm:spPr/>
      <dgm:t>
        <a:bodyPr/>
        <a:lstStyle/>
        <a:p>
          <a:endParaRPr lang="en-US"/>
        </a:p>
      </dgm:t>
    </dgm:pt>
    <dgm:pt modelId="{07958E2F-CE48-474C-8033-42EA748F16BD}">
      <dgm:prSet/>
      <dgm:spPr/>
      <dgm:t>
        <a:bodyPr/>
        <a:lstStyle/>
        <a:p>
          <a:r>
            <a:rPr lang="en-US" b="1"/>
            <a:t>sufficient in number</a:t>
          </a:r>
          <a:endParaRPr lang="en-US"/>
        </a:p>
      </dgm:t>
    </dgm:pt>
    <dgm:pt modelId="{42DAAF9C-2044-4A40-B66B-DB010F49DF96}" type="parTrans" cxnId="{B008D2DF-BAD0-4433-9C04-B177935A490E}">
      <dgm:prSet/>
      <dgm:spPr/>
      <dgm:t>
        <a:bodyPr/>
        <a:lstStyle/>
        <a:p>
          <a:endParaRPr lang="en-US"/>
        </a:p>
      </dgm:t>
    </dgm:pt>
    <dgm:pt modelId="{1C77165B-2C55-4CC5-86DB-B02C413072A8}" type="sibTrans" cxnId="{B008D2DF-BAD0-4433-9C04-B177935A490E}">
      <dgm:prSet/>
      <dgm:spPr/>
      <dgm:t>
        <a:bodyPr/>
        <a:lstStyle/>
        <a:p>
          <a:endParaRPr lang="en-US"/>
        </a:p>
      </dgm:t>
    </dgm:pt>
    <dgm:pt modelId="{046E4BBA-54BA-4128-8017-0332C1F542BA}">
      <dgm:prSet/>
      <dgm:spPr/>
      <dgm:t>
        <a:bodyPr/>
        <a:lstStyle/>
        <a:p>
          <a:r>
            <a:rPr lang="en-US" b="1"/>
            <a:t>easily accessible and main-</a:t>
          </a:r>
          <a:endParaRPr lang="en-US"/>
        </a:p>
      </dgm:t>
    </dgm:pt>
    <dgm:pt modelId="{AA126652-F42D-4775-B6BE-2443C56BA469}" type="parTrans" cxnId="{7C0A914E-E863-4CCB-8C63-C200341A2576}">
      <dgm:prSet/>
      <dgm:spPr/>
      <dgm:t>
        <a:bodyPr/>
        <a:lstStyle/>
        <a:p>
          <a:endParaRPr lang="en-US"/>
        </a:p>
      </dgm:t>
    </dgm:pt>
    <dgm:pt modelId="{E837EA43-05A0-4CC6-B693-E26601635092}" type="sibTrans" cxnId="{7C0A914E-E863-4CCB-8C63-C200341A2576}">
      <dgm:prSet/>
      <dgm:spPr/>
      <dgm:t>
        <a:bodyPr/>
        <a:lstStyle/>
        <a:p>
          <a:endParaRPr lang="en-US"/>
        </a:p>
      </dgm:t>
    </dgm:pt>
    <dgm:pt modelId="{8C9CDB70-3454-45E5-8982-31314A48A295}">
      <dgm:prSet/>
      <dgm:spPr/>
      <dgm:t>
        <a:bodyPr/>
        <a:lstStyle/>
        <a:p>
          <a:r>
            <a:rPr lang="en-US" b="1"/>
            <a:t>tained in upright position</a:t>
          </a:r>
          <a:endParaRPr lang="en-US"/>
        </a:p>
      </dgm:t>
    </dgm:pt>
    <dgm:pt modelId="{490A3784-9790-4C5E-8096-E0DE1DB9B208}" type="parTrans" cxnId="{2B12489B-7B33-457C-AD13-D9D603F415F1}">
      <dgm:prSet/>
      <dgm:spPr/>
      <dgm:t>
        <a:bodyPr/>
        <a:lstStyle/>
        <a:p>
          <a:endParaRPr lang="en-US"/>
        </a:p>
      </dgm:t>
    </dgm:pt>
    <dgm:pt modelId="{A7CF5A55-0E8E-4DD1-ABE1-06E78CC2A035}" type="sibTrans" cxnId="{2B12489B-7B33-457C-AD13-D9D603F415F1}">
      <dgm:prSet/>
      <dgm:spPr/>
      <dgm:t>
        <a:bodyPr/>
        <a:lstStyle/>
        <a:p>
          <a:endParaRPr lang="en-US"/>
        </a:p>
      </dgm:t>
    </dgm:pt>
    <dgm:pt modelId="{0273BC01-9523-4388-8B98-A5EBADE8759A}">
      <dgm:prSet/>
      <dgm:spPr/>
      <dgm:t>
        <a:bodyPr/>
        <a:lstStyle/>
        <a:p>
          <a:r>
            <a:rPr lang="en-US" b="1"/>
            <a:t>replaced per agency policy</a:t>
          </a:r>
          <a:endParaRPr lang="en-US"/>
        </a:p>
      </dgm:t>
    </dgm:pt>
    <dgm:pt modelId="{7C3D68B5-6C81-4766-89A0-57A761606917}" type="parTrans" cxnId="{37475F00-A2CD-42DE-AE73-CF762CDDE31F}">
      <dgm:prSet/>
      <dgm:spPr/>
      <dgm:t>
        <a:bodyPr/>
        <a:lstStyle/>
        <a:p>
          <a:endParaRPr lang="en-US"/>
        </a:p>
      </dgm:t>
    </dgm:pt>
    <dgm:pt modelId="{CE65BACE-371F-4D0D-9757-C287FC361601}" type="sibTrans" cxnId="{37475F00-A2CD-42DE-AE73-CF762CDDE31F}">
      <dgm:prSet/>
      <dgm:spPr/>
      <dgm:t>
        <a:bodyPr/>
        <a:lstStyle/>
        <a:p>
          <a:endParaRPr lang="en-US"/>
        </a:p>
      </dgm:t>
    </dgm:pt>
    <dgm:pt modelId="{A0CD78D6-74E8-4825-8AEE-52056D8BEF80}">
      <dgm:prSet/>
      <dgm:spPr/>
      <dgm:t>
        <a:bodyPr/>
        <a:lstStyle/>
        <a:p>
          <a:r>
            <a:rPr lang="en-US" b="1" u="sng"/>
            <a:t>NOT</a:t>
          </a:r>
          <a:r>
            <a:rPr lang="en-US" b="1"/>
            <a:t> be overfilled</a:t>
          </a:r>
          <a:endParaRPr lang="en-US"/>
        </a:p>
      </dgm:t>
    </dgm:pt>
    <dgm:pt modelId="{F646AC29-F84C-4182-B8CD-C2EA45AB5EDA}" type="parTrans" cxnId="{678A206A-7EC8-46CA-8843-40FA7FDE8705}">
      <dgm:prSet/>
      <dgm:spPr/>
      <dgm:t>
        <a:bodyPr/>
        <a:lstStyle/>
        <a:p>
          <a:endParaRPr lang="en-US"/>
        </a:p>
      </dgm:t>
    </dgm:pt>
    <dgm:pt modelId="{786967E2-8109-45FC-A927-2A24DFF4DB38}" type="sibTrans" cxnId="{678A206A-7EC8-46CA-8843-40FA7FDE8705}">
      <dgm:prSet/>
      <dgm:spPr/>
      <dgm:t>
        <a:bodyPr/>
        <a:lstStyle/>
        <a:p>
          <a:endParaRPr lang="en-US"/>
        </a:p>
      </dgm:t>
    </dgm:pt>
    <dgm:pt modelId="{FD038556-B64F-4C2A-A665-6A89C56EC9FD}" type="pres">
      <dgm:prSet presAssocID="{BD43D52F-B9CA-4AE9-9714-7CD3C79E6DF1}" presName="cycle" presStyleCnt="0">
        <dgm:presLayoutVars>
          <dgm:dir/>
          <dgm:resizeHandles val="exact"/>
        </dgm:presLayoutVars>
      </dgm:prSet>
      <dgm:spPr/>
    </dgm:pt>
    <dgm:pt modelId="{8A26CD64-8825-40B5-9B87-1926123ED0FE}" type="pres">
      <dgm:prSet presAssocID="{F1B801EC-7618-4CC8-BD68-D845E3341410}" presName="dummy" presStyleCnt="0"/>
      <dgm:spPr/>
    </dgm:pt>
    <dgm:pt modelId="{9813574F-39BA-4DE0-AFF8-CBD0539C4874}" type="pres">
      <dgm:prSet presAssocID="{F1B801EC-7618-4CC8-BD68-D845E3341410}" presName="node" presStyleLbl="revTx" presStyleIdx="0" presStyleCnt="9" custRadScaleRad="102525" custRadScaleInc="962">
        <dgm:presLayoutVars>
          <dgm:bulletEnabled val="1"/>
        </dgm:presLayoutVars>
      </dgm:prSet>
      <dgm:spPr/>
    </dgm:pt>
    <dgm:pt modelId="{0D4C161F-F068-4DF5-A198-9568B51E0685}" type="pres">
      <dgm:prSet presAssocID="{C89E8DAD-CB75-4DCB-B4EC-78B6FB924157}" presName="sibTrans" presStyleLbl="node1" presStyleIdx="0" presStyleCnt="9"/>
      <dgm:spPr/>
    </dgm:pt>
    <dgm:pt modelId="{0CF6447E-8269-462B-A2AA-6118446CFE38}" type="pres">
      <dgm:prSet presAssocID="{DC73C173-958F-4756-9930-3C8D59C46624}" presName="dummy" presStyleCnt="0"/>
      <dgm:spPr/>
    </dgm:pt>
    <dgm:pt modelId="{015A4DC1-E093-4C69-8EBB-F8C80F5B8DC5}" type="pres">
      <dgm:prSet presAssocID="{DC73C173-958F-4756-9930-3C8D59C46624}" presName="node" presStyleLbl="revTx" presStyleIdx="1" presStyleCnt="9">
        <dgm:presLayoutVars>
          <dgm:bulletEnabled val="1"/>
        </dgm:presLayoutVars>
      </dgm:prSet>
      <dgm:spPr/>
    </dgm:pt>
    <dgm:pt modelId="{6ECBB1BF-B662-4A19-8787-9783B7E8A7BE}" type="pres">
      <dgm:prSet presAssocID="{AA8F5562-758E-4277-857B-BFBF153E67F5}" presName="sibTrans" presStyleLbl="node1" presStyleIdx="1" presStyleCnt="9"/>
      <dgm:spPr/>
    </dgm:pt>
    <dgm:pt modelId="{43DF7ACF-2EBF-417B-915B-A113990DB37A}" type="pres">
      <dgm:prSet presAssocID="{6EEC0B65-6F07-4164-B838-CBEC57EE8AA2}" presName="dummy" presStyleCnt="0"/>
      <dgm:spPr/>
    </dgm:pt>
    <dgm:pt modelId="{362484A3-C6C1-457A-9905-6A73F25E092F}" type="pres">
      <dgm:prSet presAssocID="{6EEC0B65-6F07-4164-B838-CBEC57EE8AA2}" presName="node" presStyleLbl="revTx" presStyleIdx="2" presStyleCnt="9">
        <dgm:presLayoutVars>
          <dgm:bulletEnabled val="1"/>
        </dgm:presLayoutVars>
      </dgm:prSet>
      <dgm:spPr/>
    </dgm:pt>
    <dgm:pt modelId="{3CC8DBC2-C71D-441A-B554-9DA323C900E9}" type="pres">
      <dgm:prSet presAssocID="{CD175153-8E15-4822-ACAB-731D14907CAD}" presName="sibTrans" presStyleLbl="node1" presStyleIdx="2" presStyleCnt="9"/>
      <dgm:spPr/>
    </dgm:pt>
    <dgm:pt modelId="{0408CF2D-044A-4F66-8117-FF52389F31E6}" type="pres">
      <dgm:prSet presAssocID="{70B35050-C285-4B46-B8FA-F1E9F6618D7A}" presName="dummy" presStyleCnt="0"/>
      <dgm:spPr/>
    </dgm:pt>
    <dgm:pt modelId="{72EB595A-9593-40BD-848B-8CD413E3DF33}" type="pres">
      <dgm:prSet presAssocID="{70B35050-C285-4B46-B8FA-F1E9F6618D7A}" presName="node" presStyleLbl="revTx" presStyleIdx="3" presStyleCnt="9">
        <dgm:presLayoutVars>
          <dgm:bulletEnabled val="1"/>
        </dgm:presLayoutVars>
      </dgm:prSet>
      <dgm:spPr/>
    </dgm:pt>
    <dgm:pt modelId="{4C7F092A-5F24-4CDB-835D-A4DEDD3945AE}" type="pres">
      <dgm:prSet presAssocID="{DCCF5C9C-DAC0-4174-B49C-14892EDAB75D}" presName="sibTrans" presStyleLbl="node1" presStyleIdx="3" presStyleCnt="9"/>
      <dgm:spPr/>
    </dgm:pt>
    <dgm:pt modelId="{2AB19E92-C184-4FC9-8F17-B8ADF769412D}" type="pres">
      <dgm:prSet presAssocID="{07958E2F-CE48-474C-8033-42EA748F16BD}" presName="dummy" presStyleCnt="0"/>
      <dgm:spPr/>
    </dgm:pt>
    <dgm:pt modelId="{21555C87-4FF6-4CF6-B7DC-230F9F954579}" type="pres">
      <dgm:prSet presAssocID="{07958E2F-CE48-474C-8033-42EA748F16BD}" presName="node" presStyleLbl="revTx" presStyleIdx="4" presStyleCnt="9">
        <dgm:presLayoutVars>
          <dgm:bulletEnabled val="1"/>
        </dgm:presLayoutVars>
      </dgm:prSet>
      <dgm:spPr/>
    </dgm:pt>
    <dgm:pt modelId="{5EF1B430-08BC-4024-98F4-B5D6BB96E691}" type="pres">
      <dgm:prSet presAssocID="{1C77165B-2C55-4CC5-86DB-B02C413072A8}" presName="sibTrans" presStyleLbl="node1" presStyleIdx="4" presStyleCnt="9"/>
      <dgm:spPr/>
    </dgm:pt>
    <dgm:pt modelId="{201D8722-CDA0-45B2-858D-F8676CD812A9}" type="pres">
      <dgm:prSet presAssocID="{046E4BBA-54BA-4128-8017-0332C1F542BA}" presName="dummy" presStyleCnt="0"/>
      <dgm:spPr/>
    </dgm:pt>
    <dgm:pt modelId="{9A776907-C037-4999-8CCE-5C53E6BFC418}" type="pres">
      <dgm:prSet presAssocID="{046E4BBA-54BA-4128-8017-0332C1F542BA}" presName="node" presStyleLbl="revTx" presStyleIdx="5" presStyleCnt="9">
        <dgm:presLayoutVars>
          <dgm:bulletEnabled val="1"/>
        </dgm:presLayoutVars>
      </dgm:prSet>
      <dgm:spPr/>
    </dgm:pt>
    <dgm:pt modelId="{695476E8-91D8-4764-AB06-192C53691E4C}" type="pres">
      <dgm:prSet presAssocID="{E837EA43-05A0-4CC6-B693-E26601635092}" presName="sibTrans" presStyleLbl="node1" presStyleIdx="5" presStyleCnt="9"/>
      <dgm:spPr/>
    </dgm:pt>
    <dgm:pt modelId="{9BE47BA1-EB1C-45EF-A6C4-474EB26A91E5}" type="pres">
      <dgm:prSet presAssocID="{8C9CDB70-3454-45E5-8982-31314A48A295}" presName="dummy" presStyleCnt="0"/>
      <dgm:spPr/>
    </dgm:pt>
    <dgm:pt modelId="{83859507-C367-4681-85DE-378B42734A2F}" type="pres">
      <dgm:prSet presAssocID="{8C9CDB70-3454-45E5-8982-31314A48A295}" presName="node" presStyleLbl="revTx" presStyleIdx="6" presStyleCnt="9">
        <dgm:presLayoutVars>
          <dgm:bulletEnabled val="1"/>
        </dgm:presLayoutVars>
      </dgm:prSet>
      <dgm:spPr/>
    </dgm:pt>
    <dgm:pt modelId="{D922FA5B-EA4E-485C-82AC-40EDFC27AE26}" type="pres">
      <dgm:prSet presAssocID="{A7CF5A55-0E8E-4DD1-ABE1-06E78CC2A035}" presName="sibTrans" presStyleLbl="node1" presStyleIdx="6" presStyleCnt="9"/>
      <dgm:spPr/>
    </dgm:pt>
    <dgm:pt modelId="{6BD3664A-72E7-4DEC-82E4-009D3302449D}" type="pres">
      <dgm:prSet presAssocID="{0273BC01-9523-4388-8B98-A5EBADE8759A}" presName="dummy" presStyleCnt="0"/>
      <dgm:spPr/>
    </dgm:pt>
    <dgm:pt modelId="{E185AEB1-2805-42BD-A3A0-7312F94CE9E4}" type="pres">
      <dgm:prSet presAssocID="{0273BC01-9523-4388-8B98-A5EBADE8759A}" presName="node" presStyleLbl="revTx" presStyleIdx="7" presStyleCnt="9">
        <dgm:presLayoutVars>
          <dgm:bulletEnabled val="1"/>
        </dgm:presLayoutVars>
      </dgm:prSet>
      <dgm:spPr/>
    </dgm:pt>
    <dgm:pt modelId="{9CA972A0-F69C-4033-9D70-82AE6D70FAE0}" type="pres">
      <dgm:prSet presAssocID="{CE65BACE-371F-4D0D-9757-C287FC361601}" presName="sibTrans" presStyleLbl="node1" presStyleIdx="7" presStyleCnt="9"/>
      <dgm:spPr/>
    </dgm:pt>
    <dgm:pt modelId="{05634DBC-1BE6-4EDB-A995-FAC727DB4185}" type="pres">
      <dgm:prSet presAssocID="{A0CD78D6-74E8-4825-8AEE-52056D8BEF80}" presName="dummy" presStyleCnt="0"/>
      <dgm:spPr/>
    </dgm:pt>
    <dgm:pt modelId="{01FF746B-B6C4-4B5D-8139-DFC8AFDC804A}" type="pres">
      <dgm:prSet presAssocID="{A0CD78D6-74E8-4825-8AEE-52056D8BEF80}" presName="node" presStyleLbl="revTx" presStyleIdx="8" presStyleCnt="9">
        <dgm:presLayoutVars>
          <dgm:bulletEnabled val="1"/>
        </dgm:presLayoutVars>
      </dgm:prSet>
      <dgm:spPr/>
    </dgm:pt>
    <dgm:pt modelId="{2FCDDDE6-DE24-4F71-8C59-A8CD7C8A9BE8}" type="pres">
      <dgm:prSet presAssocID="{786967E2-8109-45FC-A927-2A24DFF4DB38}" presName="sibTrans" presStyleLbl="node1" presStyleIdx="8" presStyleCnt="9"/>
      <dgm:spPr/>
    </dgm:pt>
  </dgm:ptLst>
  <dgm:cxnLst>
    <dgm:cxn modelId="{37475F00-A2CD-42DE-AE73-CF762CDDE31F}" srcId="{BD43D52F-B9CA-4AE9-9714-7CD3C79E6DF1}" destId="{0273BC01-9523-4388-8B98-A5EBADE8759A}" srcOrd="7" destOrd="0" parTransId="{7C3D68B5-6C81-4766-89A0-57A761606917}" sibTransId="{CE65BACE-371F-4D0D-9757-C287FC361601}"/>
    <dgm:cxn modelId="{CA2A9F02-164B-48EF-8DB2-8E1730C7AAAB}" type="presOf" srcId="{DCCF5C9C-DAC0-4174-B49C-14892EDAB75D}" destId="{4C7F092A-5F24-4CDB-835D-A4DEDD3945AE}" srcOrd="0" destOrd="0" presId="urn:microsoft.com/office/officeart/2005/8/layout/cycle1"/>
    <dgm:cxn modelId="{E14A4010-B6DC-431A-99BD-6A513EDCB48D}" type="presOf" srcId="{E837EA43-05A0-4CC6-B693-E26601635092}" destId="{695476E8-91D8-4764-AB06-192C53691E4C}" srcOrd="0" destOrd="0" presId="urn:microsoft.com/office/officeart/2005/8/layout/cycle1"/>
    <dgm:cxn modelId="{486A9113-421A-41EA-8F43-CDADACDEAF37}" srcId="{BD43D52F-B9CA-4AE9-9714-7CD3C79E6DF1}" destId="{70B35050-C285-4B46-B8FA-F1E9F6618D7A}" srcOrd="3" destOrd="0" parTransId="{1619EF58-4633-4F3D-8528-9A4827F00893}" sibTransId="{DCCF5C9C-DAC0-4174-B49C-14892EDAB75D}"/>
    <dgm:cxn modelId="{3820DB2D-F133-4DD8-AA85-0A3F39BBF9B0}" type="presOf" srcId="{A0CD78D6-74E8-4825-8AEE-52056D8BEF80}" destId="{01FF746B-B6C4-4B5D-8139-DFC8AFDC804A}" srcOrd="0" destOrd="0" presId="urn:microsoft.com/office/officeart/2005/8/layout/cycle1"/>
    <dgm:cxn modelId="{BAA0FC5C-60E0-4D6F-956B-04EE1C6788E7}" type="presOf" srcId="{07958E2F-CE48-474C-8033-42EA748F16BD}" destId="{21555C87-4FF6-4CF6-B7DC-230F9F954579}" srcOrd="0" destOrd="0" presId="urn:microsoft.com/office/officeart/2005/8/layout/cycle1"/>
    <dgm:cxn modelId="{B79F6545-20F1-4D88-8E99-7440D6A041BB}" type="presOf" srcId="{AA8F5562-758E-4277-857B-BFBF153E67F5}" destId="{6ECBB1BF-B662-4A19-8787-9783B7E8A7BE}" srcOrd="0" destOrd="0" presId="urn:microsoft.com/office/officeart/2005/8/layout/cycle1"/>
    <dgm:cxn modelId="{678A206A-7EC8-46CA-8843-40FA7FDE8705}" srcId="{BD43D52F-B9CA-4AE9-9714-7CD3C79E6DF1}" destId="{A0CD78D6-74E8-4825-8AEE-52056D8BEF80}" srcOrd="8" destOrd="0" parTransId="{F646AC29-F84C-4182-B8CD-C2EA45AB5EDA}" sibTransId="{786967E2-8109-45FC-A927-2A24DFF4DB38}"/>
    <dgm:cxn modelId="{5F5D584B-00D7-4D6B-97D5-B0BC0D646217}" type="presOf" srcId="{70B35050-C285-4B46-B8FA-F1E9F6618D7A}" destId="{72EB595A-9593-40BD-848B-8CD413E3DF33}" srcOrd="0" destOrd="0" presId="urn:microsoft.com/office/officeart/2005/8/layout/cycle1"/>
    <dgm:cxn modelId="{CA12304D-9E00-40C9-AB33-F5C8FB3C2CFC}" type="presOf" srcId="{1C77165B-2C55-4CC5-86DB-B02C413072A8}" destId="{5EF1B430-08BC-4024-98F4-B5D6BB96E691}" srcOrd="0" destOrd="0" presId="urn:microsoft.com/office/officeart/2005/8/layout/cycle1"/>
    <dgm:cxn modelId="{7C0A914E-E863-4CCB-8C63-C200341A2576}" srcId="{BD43D52F-B9CA-4AE9-9714-7CD3C79E6DF1}" destId="{046E4BBA-54BA-4128-8017-0332C1F542BA}" srcOrd="5" destOrd="0" parTransId="{AA126652-F42D-4775-B6BE-2443C56BA469}" sibTransId="{E837EA43-05A0-4CC6-B693-E26601635092}"/>
    <dgm:cxn modelId="{297C117E-E236-4D06-B88F-5E25DB8D1012}" type="presOf" srcId="{DC73C173-958F-4756-9930-3C8D59C46624}" destId="{015A4DC1-E093-4C69-8EBB-F8C80F5B8DC5}" srcOrd="0" destOrd="0" presId="urn:microsoft.com/office/officeart/2005/8/layout/cycle1"/>
    <dgm:cxn modelId="{F1052187-F08C-43D6-A32B-D643D8ECA79C}" type="presOf" srcId="{BD43D52F-B9CA-4AE9-9714-7CD3C79E6DF1}" destId="{FD038556-B64F-4C2A-A665-6A89C56EC9FD}" srcOrd="0" destOrd="0" presId="urn:microsoft.com/office/officeart/2005/8/layout/cycle1"/>
    <dgm:cxn modelId="{C0A9EB93-6650-4BEA-894A-40E71D227F3F}" type="presOf" srcId="{A7CF5A55-0E8E-4DD1-ABE1-06E78CC2A035}" destId="{D922FA5B-EA4E-485C-82AC-40EDFC27AE26}" srcOrd="0" destOrd="0" presId="urn:microsoft.com/office/officeart/2005/8/layout/cycle1"/>
    <dgm:cxn modelId="{7D709B97-973E-45BB-8C30-E0372588BD27}" srcId="{BD43D52F-B9CA-4AE9-9714-7CD3C79E6DF1}" destId="{F1B801EC-7618-4CC8-BD68-D845E3341410}" srcOrd="0" destOrd="0" parTransId="{44B0765F-2083-46EA-A528-1874D90E7A8A}" sibTransId="{C89E8DAD-CB75-4DCB-B4EC-78B6FB924157}"/>
    <dgm:cxn modelId="{57E0C19A-3D55-4A98-8C19-E7A61CDE0454}" type="presOf" srcId="{0273BC01-9523-4388-8B98-A5EBADE8759A}" destId="{E185AEB1-2805-42BD-A3A0-7312F94CE9E4}" srcOrd="0" destOrd="0" presId="urn:microsoft.com/office/officeart/2005/8/layout/cycle1"/>
    <dgm:cxn modelId="{2B12489B-7B33-457C-AD13-D9D603F415F1}" srcId="{BD43D52F-B9CA-4AE9-9714-7CD3C79E6DF1}" destId="{8C9CDB70-3454-45E5-8982-31314A48A295}" srcOrd="6" destOrd="0" parTransId="{490A3784-9790-4C5E-8096-E0DE1DB9B208}" sibTransId="{A7CF5A55-0E8E-4DD1-ABE1-06E78CC2A035}"/>
    <dgm:cxn modelId="{2A94C69F-FE4E-40A2-8D0E-0F805D7CE44A}" type="presOf" srcId="{CD175153-8E15-4822-ACAB-731D14907CAD}" destId="{3CC8DBC2-C71D-441A-B554-9DA323C900E9}" srcOrd="0" destOrd="0" presId="urn:microsoft.com/office/officeart/2005/8/layout/cycle1"/>
    <dgm:cxn modelId="{9F6BDCB0-EA78-4C80-8F04-7C9AB08E1822}" type="presOf" srcId="{786967E2-8109-45FC-A927-2A24DFF4DB38}" destId="{2FCDDDE6-DE24-4F71-8C59-A8CD7C8A9BE8}" srcOrd="0" destOrd="0" presId="urn:microsoft.com/office/officeart/2005/8/layout/cycle1"/>
    <dgm:cxn modelId="{72DD19B7-929D-4BFD-969A-7A6FA57EDAC2}" type="presOf" srcId="{6EEC0B65-6F07-4164-B838-CBEC57EE8AA2}" destId="{362484A3-C6C1-457A-9905-6A73F25E092F}" srcOrd="0" destOrd="0" presId="urn:microsoft.com/office/officeart/2005/8/layout/cycle1"/>
    <dgm:cxn modelId="{46E425CC-6F05-4504-8A73-323EA8166CB5}" type="presOf" srcId="{046E4BBA-54BA-4128-8017-0332C1F542BA}" destId="{9A776907-C037-4999-8CCE-5C53E6BFC418}" srcOrd="0" destOrd="0" presId="urn:microsoft.com/office/officeart/2005/8/layout/cycle1"/>
    <dgm:cxn modelId="{62BC22CD-CC95-49C4-88C0-1228E2B51764}" type="presOf" srcId="{8C9CDB70-3454-45E5-8982-31314A48A295}" destId="{83859507-C367-4681-85DE-378B42734A2F}" srcOrd="0" destOrd="0" presId="urn:microsoft.com/office/officeart/2005/8/layout/cycle1"/>
    <dgm:cxn modelId="{803122DB-654F-470B-A05C-D3E8AA096942}" srcId="{BD43D52F-B9CA-4AE9-9714-7CD3C79E6DF1}" destId="{6EEC0B65-6F07-4164-B838-CBEC57EE8AA2}" srcOrd="2" destOrd="0" parTransId="{6AEF2B74-8FB7-407C-AE1C-E0EA3D1F14D8}" sibTransId="{CD175153-8E15-4822-ACAB-731D14907CAD}"/>
    <dgm:cxn modelId="{ED539BDF-E881-49E2-8A5A-F96B34436C39}" type="presOf" srcId="{F1B801EC-7618-4CC8-BD68-D845E3341410}" destId="{9813574F-39BA-4DE0-AFF8-CBD0539C4874}" srcOrd="0" destOrd="0" presId="urn:microsoft.com/office/officeart/2005/8/layout/cycle1"/>
    <dgm:cxn modelId="{B008D2DF-BAD0-4433-9C04-B177935A490E}" srcId="{BD43D52F-B9CA-4AE9-9714-7CD3C79E6DF1}" destId="{07958E2F-CE48-474C-8033-42EA748F16BD}" srcOrd="4" destOrd="0" parTransId="{42DAAF9C-2044-4A40-B66B-DB010F49DF96}" sibTransId="{1C77165B-2C55-4CC5-86DB-B02C413072A8}"/>
    <dgm:cxn modelId="{ED3C8AEE-6DC8-4B5C-8D49-8134A9A6D02B}" type="presOf" srcId="{C89E8DAD-CB75-4DCB-B4EC-78B6FB924157}" destId="{0D4C161F-F068-4DF5-A198-9568B51E0685}" srcOrd="0" destOrd="0" presId="urn:microsoft.com/office/officeart/2005/8/layout/cycle1"/>
    <dgm:cxn modelId="{E4725FF2-518F-49E6-9B3D-F26B1BD6217C}" srcId="{BD43D52F-B9CA-4AE9-9714-7CD3C79E6DF1}" destId="{DC73C173-958F-4756-9930-3C8D59C46624}" srcOrd="1" destOrd="0" parTransId="{14E0F003-CE2E-4C8F-B38E-FB2488A13FA2}" sibTransId="{AA8F5562-758E-4277-857B-BFBF153E67F5}"/>
    <dgm:cxn modelId="{23A0A1F9-E0DE-47CD-821D-3042C92F1F36}" type="presOf" srcId="{CE65BACE-371F-4D0D-9757-C287FC361601}" destId="{9CA972A0-F69C-4033-9D70-82AE6D70FAE0}" srcOrd="0" destOrd="0" presId="urn:microsoft.com/office/officeart/2005/8/layout/cycle1"/>
    <dgm:cxn modelId="{CA482BE8-C9A8-4569-B4A9-D3B9D801F943}" type="presParOf" srcId="{FD038556-B64F-4C2A-A665-6A89C56EC9FD}" destId="{8A26CD64-8825-40B5-9B87-1926123ED0FE}" srcOrd="0" destOrd="0" presId="urn:microsoft.com/office/officeart/2005/8/layout/cycle1"/>
    <dgm:cxn modelId="{D266EFB4-B13A-4CF0-ADAD-C0CA82CF6E4D}" type="presParOf" srcId="{FD038556-B64F-4C2A-A665-6A89C56EC9FD}" destId="{9813574F-39BA-4DE0-AFF8-CBD0539C4874}" srcOrd="1" destOrd="0" presId="urn:microsoft.com/office/officeart/2005/8/layout/cycle1"/>
    <dgm:cxn modelId="{8B42F8C3-72B7-4CD7-8D52-3B1E61ECD96B}" type="presParOf" srcId="{FD038556-B64F-4C2A-A665-6A89C56EC9FD}" destId="{0D4C161F-F068-4DF5-A198-9568B51E0685}" srcOrd="2" destOrd="0" presId="urn:microsoft.com/office/officeart/2005/8/layout/cycle1"/>
    <dgm:cxn modelId="{27DAD30D-EBC4-4C71-B986-E5446241AC04}" type="presParOf" srcId="{FD038556-B64F-4C2A-A665-6A89C56EC9FD}" destId="{0CF6447E-8269-462B-A2AA-6118446CFE38}" srcOrd="3" destOrd="0" presId="urn:microsoft.com/office/officeart/2005/8/layout/cycle1"/>
    <dgm:cxn modelId="{D9E02053-7FB2-49C1-B811-90BD45B5AD6A}" type="presParOf" srcId="{FD038556-B64F-4C2A-A665-6A89C56EC9FD}" destId="{015A4DC1-E093-4C69-8EBB-F8C80F5B8DC5}" srcOrd="4" destOrd="0" presId="urn:microsoft.com/office/officeart/2005/8/layout/cycle1"/>
    <dgm:cxn modelId="{8C1226D6-45EB-4BF7-B635-EE182AE220A0}" type="presParOf" srcId="{FD038556-B64F-4C2A-A665-6A89C56EC9FD}" destId="{6ECBB1BF-B662-4A19-8787-9783B7E8A7BE}" srcOrd="5" destOrd="0" presId="urn:microsoft.com/office/officeart/2005/8/layout/cycle1"/>
    <dgm:cxn modelId="{FBF751E3-280E-4F31-B4B5-10C20E6D620B}" type="presParOf" srcId="{FD038556-B64F-4C2A-A665-6A89C56EC9FD}" destId="{43DF7ACF-2EBF-417B-915B-A113990DB37A}" srcOrd="6" destOrd="0" presId="urn:microsoft.com/office/officeart/2005/8/layout/cycle1"/>
    <dgm:cxn modelId="{56F6DBA7-EDD9-493D-AB6A-0E93884FAB61}" type="presParOf" srcId="{FD038556-B64F-4C2A-A665-6A89C56EC9FD}" destId="{362484A3-C6C1-457A-9905-6A73F25E092F}" srcOrd="7" destOrd="0" presId="urn:microsoft.com/office/officeart/2005/8/layout/cycle1"/>
    <dgm:cxn modelId="{51D2F13E-C68B-4890-BC19-A05AD306C1A4}" type="presParOf" srcId="{FD038556-B64F-4C2A-A665-6A89C56EC9FD}" destId="{3CC8DBC2-C71D-441A-B554-9DA323C900E9}" srcOrd="8" destOrd="0" presId="urn:microsoft.com/office/officeart/2005/8/layout/cycle1"/>
    <dgm:cxn modelId="{DEC0AE63-3E76-480E-B322-4346E9197226}" type="presParOf" srcId="{FD038556-B64F-4C2A-A665-6A89C56EC9FD}" destId="{0408CF2D-044A-4F66-8117-FF52389F31E6}" srcOrd="9" destOrd="0" presId="urn:microsoft.com/office/officeart/2005/8/layout/cycle1"/>
    <dgm:cxn modelId="{041F354C-4FF2-47BF-9FE7-31F6145F33A6}" type="presParOf" srcId="{FD038556-B64F-4C2A-A665-6A89C56EC9FD}" destId="{72EB595A-9593-40BD-848B-8CD413E3DF33}" srcOrd="10" destOrd="0" presId="urn:microsoft.com/office/officeart/2005/8/layout/cycle1"/>
    <dgm:cxn modelId="{4FE4E698-D499-4FDC-8EDB-932BA9A8279A}" type="presParOf" srcId="{FD038556-B64F-4C2A-A665-6A89C56EC9FD}" destId="{4C7F092A-5F24-4CDB-835D-A4DEDD3945AE}" srcOrd="11" destOrd="0" presId="urn:microsoft.com/office/officeart/2005/8/layout/cycle1"/>
    <dgm:cxn modelId="{616AB36F-D1F9-4773-869E-B912C9830911}" type="presParOf" srcId="{FD038556-B64F-4C2A-A665-6A89C56EC9FD}" destId="{2AB19E92-C184-4FC9-8F17-B8ADF769412D}" srcOrd="12" destOrd="0" presId="urn:microsoft.com/office/officeart/2005/8/layout/cycle1"/>
    <dgm:cxn modelId="{ED4BA742-F7F4-4905-9F2E-AF9A6696196C}" type="presParOf" srcId="{FD038556-B64F-4C2A-A665-6A89C56EC9FD}" destId="{21555C87-4FF6-4CF6-B7DC-230F9F954579}" srcOrd="13" destOrd="0" presId="urn:microsoft.com/office/officeart/2005/8/layout/cycle1"/>
    <dgm:cxn modelId="{DC5E9520-DA30-4D15-825C-58E771C1E324}" type="presParOf" srcId="{FD038556-B64F-4C2A-A665-6A89C56EC9FD}" destId="{5EF1B430-08BC-4024-98F4-B5D6BB96E691}" srcOrd="14" destOrd="0" presId="urn:microsoft.com/office/officeart/2005/8/layout/cycle1"/>
    <dgm:cxn modelId="{24C947A9-0CD3-47D1-AFFB-1E1E6644CE35}" type="presParOf" srcId="{FD038556-B64F-4C2A-A665-6A89C56EC9FD}" destId="{201D8722-CDA0-45B2-858D-F8676CD812A9}" srcOrd="15" destOrd="0" presId="urn:microsoft.com/office/officeart/2005/8/layout/cycle1"/>
    <dgm:cxn modelId="{A56A07D9-7BB9-4D29-B00B-C646C7BEF3B8}" type="presParOf" srcId="{FD038556-B64F-4C2A-A665-6A89C56EC9FD}" destId="{9A776907-C037-4999-8CCE-5C53E6BFC418}" srcOrd="16" destOrd="0" presId="urn:microsoft.com/office/officeart/2005/8/layout/cycle1"/>
    <dgm:cxn modelId="{A35ED64B-2F0F-4358-946F-B3265498DE10}" type="presParOf" srcId="{FD038556-B64F-4C2A-A665-6A89C56EC9FD}" destId="{695476E8-91D8-4764-AB06-192C53691E4C}" srcOrd="17" destOrd="0" presId="urn:microsoft.com/office/officeart/2005/8/layout/cycle1"/>
    <dgm:cxn modelId="{81F84BD8-521C-45DB-9FF4-63B9F3E84E1F}" type="presParOf" srcId="{FD038556-B64F-4C2A-A665-6A89C56EC9FD}" destId="{9BE47BA1-EB1C-45EF-A6C4-474EB26A91E5}" srcOrd="18" destOrd="0" presId="urn:microsoft.com/office/officeart/2005/8/layout/cycle1"/>
    <dgm:cxn modelId="{93AE81C7-E146-42C9-8D5F-919A80804794}" type="presParOf" srcId="{FD038556-B64F-4C2A-A665-6A89C56EC9FD}" destId="{83859507-C367-4681-85DE-378B42734A2F}" srcOrd="19" destOrd="0" presId="urn:microsoft.com/office/officeart/2005/8/layout/cycle1"/>
    <dgm:cxn modelId="{1955E080-2629-49AA-947C-B8A25F1B287D}" type="presParOf" srcId="{FD038556-B64F-4C2A-A665-6A89C56EC9FD}" destId="{D922FA5B-EA4E-485C-82AC-40EDFC27AE26}" srcOrd="20" destOrd="0" presId="urn:microsoft.com/office/officeart/2005/8/layout/cycle1"/>
    <dgm:cxn modelId="{5138DFEA-38FD-49AB-8BDA-6D7CD5B3F1B2}" type="presParOf" srcId="{FD038556-B64F-4C2A-A665-6A89C56EC9FD}" destId="{6BD3664A-72E7-4DEC-82E4-009D3302449D}" srcOrd="21" destOrd="0" presId="urn:microsoft.com/office/officeart/2005/8/layout/cycle1"/>
    <dgm:cxn modelId="{BA7C02FA-345E-44B9-ACD2-0F1DEB455360}" type="presParOf" srcId="{FD038556-B64F-4C2A-A665-6A89C56EC9FD}" destId="{E185AEB1-2805-42BD-A3A0-7312F94CE9E4}" srcOrd="22" destOrd="0" presId="urn:microsoft.com/office/officeart/2005/8/layout/cycle1"/>
    <dgm:cxn modelId="{B3A9D42A-F1A7-453B-89BC-33DB5A3A5B80}" type="presParOf" srcId="{FD038556-B64F-4C2A-A665-6A89C56EC9FD}" destId="{9CA972A0-F69C-4033-9D70-82AE6D70FAE0}" srcOrd="23" destOrd="0" presId="urn:microsoft.com/office/officeart/2005/8/layout/cycle1"/>
    <dgm:cxn modelId="{3D0236BC-6AC3-4F47-BC43-DE18FC781B5A}" type="presParOf" srcId="{FD038556-B64F-4C2A-A665-6A89C56EC9FD}" destId="{05634DBC-1BE6-4EDB-A995-FAC727DB4185}" srcOrd="24" destOrd="0" presId="urn:microsoft.com/office/officeart/2005/8/layout/cycle1"/>
    <dgm:cxn modelId="{5BDE6FBF-32A8-4922-9BDD-310A48BAB880}" type="presParOf" srcId="{FD038556-B64F-4C2A-A665-6A89C56EC9FD}" destId="{01FF746B-B6C4-4B5D-8139-DFC8AFDC804A}" srcOrd="25" destOrd="0" presId="urn:microsoft.com/office/officeart/2005/8/layout/cycle1"/>
    <dgm:cxn modelId="{F58B43FF-CCF3-44B4-BA29-425941A3274E}" type="presParOf" srcId="{FD038556-B64F-4C2A-A665-6A89C56EC9FD}" destId="{2FCDDDE6-DE24-4F71-8C59-A8CD7C8A9BE8}" srcOrd="26"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4548E9D-1AA1-4B0B-8338-83429AA08993}" type="doc">
      <dgm:prSet loTypeId="urn:microsoft.com/office/officeart/2018/2/layout/IconLabelDescriptionList" loCatId="icon" qsTypeId="urn:microsoft.com/office/officeart/2005/8/quickstyle/simple1" qsCatId="simple" csTypeId="urn:microsoft.com/office/officeart/2018/5/colors/Iconchunking_neutralbg_accent1_2" csCatId="accent1" phldr="1"/>
      <dgm:spPr/>
      <dgm:t>
        <a:bodyPr/>
        <a:lstStyle/>
        <a:p>
          <a:endParaRPr lang="en-US"/>
        </a:p>
      </dgm:t>
    </dgm:pt>
    <dgm:pt modelId="{3ECF8A96-5173-415C-929D-CC4E0DF19582}">
      <dgm:prSet/>
      <dgm:spPr/>
      <dgm:t>
        <a:bodyPr/>
        <a:lstStyle/>
        <a:p>
          <a:pPr>
            <a:defRPr b="1"/>
          </a:pPr>
          <a:r>
            <a:rPr lang="en-US" b="1"/>
            <a:t>Behaviors using engineering controls safely and effectively</a:t>
          </a:r>
          <a:endParaRPr lang="en-US"/>
        </a:p>
      </dgm:t>
    </dgm:pt>
    <dgm:pt modelId="{34D494F3-22DC-4B45-9B03-6E5DAEB156F4}" type="parTrans" cxnId="{F1121C05-EC7B-46C7-9694-1F55CCB7131F}">
      <dgm:prSet/>
      <dgm:spPr/>
      <dgm:t>
        <a:bodyPr/>
        <a:lstStyle/>
        <a:p>
          <a:endParaRPr lang="en-US"/>
        </a:p>
      </dgm:t>
    </dgm:pt>
    <dgm:pt modelId="{FEAC961C-821D-4AA4-84F5-8B94BC522970}" type="sibTrans" cxnId="{F1121C05-EC7B-46C7-9694-1F55CCB7131F}">
      <dgm:prSet/>
      <dgm:spPr/>
      <dgm:t>
        <a:bodyPr/>
        <a:lstStyle/>
        <a:p>
          <a:endParaRPr lang="en-US"/>
        </a:p>
      </dgm:t>
    </dgm:pt>
    <dgm:pt modelId="{CEFFFC6A-E5EC-44F2-9E15-C1565E0930F0}">
      <dgm:prSet/>
      <dgm:spPr/>
      <dgm:t>
        <a:bodyPr/>
        <a:lstStyle/>
        <a:p>
          <a:pPr>
            <a:defRPr b="1"/>
          </a:pPr>
          <a:r>
            <a:rPr lang="en-US" b="1"/>
            <a:t>Work Practice Controls include:</a:t>
          </a:r>
          <a:endParaRPr lang="en-US"/>
        </a:p>
      </dgm:t>
    </dgm:pt>
    <dgm:pt modelId="{FD8D03F8-389B-46FC-B12C-CF7DDA3A07B0}" type="parTrans" cxnId="{FF54B755-2848-49D3-AE0A-63CC07B6CE8C}">
      <dgm:prSet/>
      <dgm:spPr/>
      <dgm:t>
        <a:bodyPr/>
        <a:lstStyle/>
        <a:p>
          <a:endParaRPr lang="en-US"/>
        </a:p>
      </dgm:t>
    </dgm:pt>
    <dgm:pt modelId="{EC2A9B2B-5118-413A-B7DB-7EDDFD2F58E5}" type="sibTrans" cxnId="{FF54B755-2848-49D3-AE0A-63CC07B6CE8C}">
      <dgm:prSet/>
      <dgm:spPr/>
      <dgm:t>
        <a:bodyPr/>
        <a:lstStyle/>
        <a:p>
          <a:endParaRPr lang="en-US"/>
        </a:p>
      </dgm:t>
    </dgm:pt>
    <dgm:pt modelId="{AEB6AADD-3B24-4A5F-983A-75D100C1AF3F}">
      <dgm:prSet/>
      <dgm:spPr/>
      <dgm:t>
        <a:bodyPr/>
        <a:lstStyle/>
        <a:p>
          <a:r>
            <a:rPr lang="en-US" b="1"/>
            <a:t>using sharps containers</a:t>
          </a:r>
          <a:endParaRPr lang="en-US"/>
        </a:p>
      </dgm:t>
    </dgm:pt>
    <dgm:pt modelId="{6497D640-66DE-43C1-9BD3-C5DB21533552}" type="parTrans" cxnId="{F03A28C9-AE7E-438B-8FAA-F38D92CEED83}">
      <dgm:prSet/>
      <dgm:spPr/>
      <dgm:t>
        <a:bodyPr/>
        <a:lstStyle/>
        <a:p>
          <a:endParaRPr lang="en-US"/>
        </a:p>
      </dgm:t>
    </dgm:pt>
    <dgm:pt modelId="{32A271EE-C7A5-4221-B0F9-B67BA8DBE51C}" type="sibTrans" cxnId="{F03A28C9-AE7E-438B-8FAA-F38D92CEED83}">
      <dgm:prSet/>
      <dgm:spPr/>
      <dgm:t>
        <a:bodyPr/>
        <a:lstStyle/>
        <a:p>
          <a:endParaRPr lang="en-US"/>
        </a:p>
      </dgm:t>
    </dgm:pt>
    <dgm:pt modelId="{A748169E-CCE4-4F8C-A624-8CADA4212FB8}">
      <dgm:prSet/>
      <dgm:spPr/>
      <dgm:t>
        <a:bodyPr/>
        <a:lstStyle/>
        <a:p>
          <a:r>
            <a:rPr lang="en-US" b="1"/>
            <a:t>using an eyewash station</a:t>
          </a:r>
          <a:endParaRPr lang="en-US"/>
        </a:p>
      </dgm:t>
    </dgm:pt>
    <dgm:pt modelId="{DAA260DB-6E11-4B1D-A35A-DEB2BF313D88}" type="parTrans" cxnId="{5B5ACA4B-717D-4529-B072-BE28E6FC7961}">
      <dgm:prSet/>
      <dgm:spPr/>
      <dgm:t>
        <a:bodyPr/>
        <a:lstStyle/>
        <a:p>
          <a:endParaRPr lang="en-US"/>
        </a:p>
      </dgm:t>
    </dgm:pt>
    <dgm:pt modelId="{835D5E7B-387F-4EF8-9299-6E2333B89284}" type="sibTrans" cxnId="{5B5ACA4B-717D-4529-B072-BE28E6FC7961}">
      <dgm:prSet/>
      <dgm:spPr/>
      <dgm:t>
        <a:bodyPr/>
        <a:lstStyle/>
        <a:p>
          <a:endParaRPr lang="en-US"/>
        </a:p>
      </dgm:t>
    </dgm:pt>
    <dgm:pt modelId="{D9D826F8-0E2D-4699-BE5E-9F2B59FE88FC}">
      <dgm:prSet/>
      <dgm:spPr/>
      <dgm:t>
        <a:bodyPr/>
        <a:lstStyle/>
        <a:p>
          <a:r>
            <a:rPr lang="en-US" b="1"/>
            <a:t>WASHING HANDS after using PPE</a:t>
          </a:r>
          <a:endParaRPr lang="en-US"/>
        </a:p>
      </dgm:t>
    </dgm:pt>
    <dgm:pt modelId="{0BB4847F-FCE6-4893-836B-41E4A75E24A5}" type="parTrans" cxnId="{53D0FF4B-C9AB-4C85-A21F-7C4653F4C33D}">
      <dgm:prSet/>
      <dgm:spPr/>
      <dgm:t>
        <a:bodyPr/>
        <a:lstStyle/>
        <a:p>
          <a:endParaRPr lang="en-US"/>
        </a:p>
      </dgm:t>
    </dgm:pt>
    <dgm:pt modelId="{7E07E8FF-2B2C-4C91-B08A-0F5C7155EF2D}" type="sibTrans" cxnId="{53D0FF4B-C9AB-4C85-A21F-7C4653F4C33D}">
      <dgm:prSet/>
      <dgm:spPr/>
      <dgm:t>
        <a:bodyPr/>
        <a:lstStyle/>
        <a:p>
          <a:endParaRPr lang="en-US"/>
        </a:p>
      </dgm:t>
    </dgm:pt>
    <dgm:pt modelId="{18FB5242-904C-4E9E-9921-7FAC425E6E82}">
      <dgm:prSet/>
      <dgm:spPr/>
      <dgm:t>
        <a:bodyPr/>
        <a:lstStyle/>
        <a:p>
          <a:r>
            <a:rPr lang="en-US" b="1"/>
            <a:t>cleaning work surfaces</a:t>
          </a:r>
          <a:endParaRPr lang="en-US"/>
        </a:p>
      </dgm:t>
    </dgm:pt>
    <dgm:pt modelId="{B8897BAF-E283-4E68-A8A8-1C0325966459}" type="parTrans" cxnId="{1B907C95-ABFA-47A1-BFBC-B665E3A05007}">
      <dgm:prSet/>
      <dgm:spPr/>
      <dgm:t>
        <a:bodyPr/>
        <a:lstStyle/>
        <a:p>
          <a:endParaRPr lang="en-US"/>
        </a:p>
      </dgm:t>
    </dgm:pt>
    <dgm:pt modelId="{432D3F9E-A8E5-4CE4-9BB0-39494AA05DBB}" type="sibTrans" cxnId="{1B907C95-ABFA-47A1-BFBC-B665E3A05007}">
      <dgm:prSet/>
      <dgm:spPr/>
      <dgm:t>
        <a:bodyPr/>
        <a:lstStyle/>
        <a:p>
          <a:endParaRPr lang="en-US"/>
        </a:p>
      </dgm:t>
    </dgm:pt>
    <dgm:pt modelId="{A70E5394-83C0-4468-AA4C-B16DEB0F242A}">
      <dgm:prSet/>
      <dgm:spPr/>
      <dgm:t>
        <a:bodyPr/>
        <a:lstStyle/>
        <a:p>
          <a:r>
            <a:rPr lang="en-US" b="1"/>
            <a:t>proper laundering</a:t>
          </a:r>
          <a:endParaRPr lang="en-US"/>
        </a:p>
      </dgm:t>
    </dgm:pt>
    <dgm:pt modelId="{0CBC7611-0C34-4E95-A036-E866EF9EB988}" type="parTrans" cxnId="{6A029F1A-4CF3-4DF5-9FA5-0CE52E87A196}">
      <dgm:prSet/>
      <dgm:spPr/>
      <dgm:t>
        <a:bodyPr/>
        <a:lstStyle/>
        <a:p>
          <a:endParaRPr lang="en-US"/>
        </a:p>
      </dgm:t>
    </dgm:pt>
    <dgm:pt modelId="{49516313-39B3-4642-ACE4-40C2A4D3FD67}" type="sibTrans" cxnId="{6A029F1A-4CF3-4DF5-9FA5-0CE52E87A196}">
      <dgm:prSet/>
      <dgm:spPr/>
      <dgm:t>
        <a:bodyPr/>
        <a:lstStyle/>
        <a:p>
          <a:endParaRPr lang="en-US"/>
        </a:p>
      </dgm:t>
    </dgm:pt>
    <dgm:pt modelId="{46DFFA93-2B8C-4F99-8E40-B546392D1CEC}" type="pres">
      <dgm:prSet presAssocID="{B4548E9D-1AA1-4B0B-8338-83429AA08993}" presName="root" presStyleCnt="0">
        <dgm:presLayoutVars>
          <dgm:dir/>
          <dgm:resizeHandles val="exact"/>
        </dgm:presLayoutVars>
      </dgm:prSet>
      <dgm:spPr/>
    </dgm:pt>
    <dgm:pt modelId="{FA3FE03F-02B1-449C-82B1-9BBD6A79A054}" type="pres">
      <dgm:prSet presAssocID="{3ECF8A96-5173-415C-929D-CC4E0DF19582}" presName="compNode" presStyleCnt="0"/>
      <dgm:spPr/>
    </dgm:pt>
    <dgm:pt modelId="{F48BA7B8-6BF1-4D93-9A70-933FACA4E88F}" type="pres">
      <dgm:prSet presAssocID="{3ECF8A96-5173-415C-929D-CC4E0DF19582}"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Gears"/>
        </a:ext>
      </dgm:extLst>
    </dgm:pt>
    <dgm:pt modelId="{B3236901-6E77-42A2-A0FB-6160C0889F91}" type="pres">
      <dgm:prSet presAssocID="{3ECF8A96-5173-415C-929D-CC4E0DF19582}" presName="iconSpace" presStyleCnt="0"/>
      <dgm:spPr/>
    </dgm:pt>
    <dgm:pt modelId="{69DDF59B-DFCA-4F45-B0C5-F0E8C6EB6652}" type="pres">
      <dgm:prSet presAssocID="{3ECF8A96-5173-415C-929D-CC4E0DF19582}" presName="parTx" presStyleLbl="revTx" presStyleIdx="0" presStyleCnt="4">
        <dgm:presLayoutVars>
          <dgm:chMax val="0"/>
          <dgm:chPref val="0"/>
        </dgm:presLayoutVars>
      </dgm:prSet>
      <dgm:spPr/>
    </dgm:pt>
    <dgm:pt modelId="{454BFE9A-7F93-4800-81F5-A0CAB45BBEF8}" type="pres">
      <dgm:prSet presAssocID="{3ECF8A96-5173-415C-929D-CC4E0DF19582}" presName="txSpace" presStyleCnt="0"/>
      <dgm:spPr/>
    </dgm:pt>
    <dgm:pt modelId="{60CB58ED-20D3-41A8-B332-5504A0F1EA61}" type="pres">
      <dgm:prSet presAssocID="{3ECF8A96-5173-415C-929D-CC4E0DF19582}" presName="desTx" presStyleLbl="revTx" presStyleIdx="1" presStyleCnt="4">
        <dgm:presLayoutVars/>
      </dgm:prSet>
      <dgm:spPr/>
    </dgm:pt>
    <dgm:pt modelId="{8DB53B8F-EDDB-4A27-A3FD-9AD55066D35F}" type="pres">
      <dgm:prSet presAssocID="{FEAC961C-821D-4AA4-84F5-8B94BC522970}" presName="sibTrans" presStyleCnt="0"/>
      <dgm:spPr/>
    </dgm:pt>
    <dgm:pt modelId="{0946153D-D409-4807-9594-56A437D38D5C}" type="pres">
      <dgm:prSet presAssocID="{CEFFFC6A-E5EC-44F2-9E15-C1565E0930F0}" presName="compNode" presStyleCnt="0"/>
      <dgm:spPr/>
    </dgm:pt>
    <dgm:pt modelId="{3B08BACF-D2C3-42F7-8A7B-DC7B61B8140F}" type="pres">
      <dgm:prSet presAssocID="{CEFFFC6A-E5EC-44F2-9E15-C1565E0930F0}"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ink"/>
        </a:ext>
      </dgm:extLst>
    </dgm:pt>
    <dgm:pt modelId="{653A430E-A61E-48E3-8A21-B5DD1E957B48}" type="pres">
      <dgm:prSet presAssocID="{CEFFFC6A-E5EC-44F2-9E15-C1565E0930F0}" presName="iconSpace" presStyleCnt="0"/>
      <dgm:spPr/>
    </dgm:pt>
    <dgm:pt modelId="{022426D3-8E4B-43B1-923A-B44B41EF7679}" type="pres">
      <dgm:prSet presAssocID="{CEFFFC6A-E5EC-44F2-9E15-C1565E0930F0}" presName="parTx" presStyleLbl="revTx" presStyleIdx="2" presStyleCnt="4">
        <dgm:presLayoutVars>
          <dgm:chMax val="0"/>
          <dgm:chPref val="0"/>
        </dgm:presLayoutVars>
      </dgm:prSet>
      <dgm:spPr/>
    </dgm:pt>
    <dgm:pt modelId="{A2BB081B-BE97-4530-BDAF-96B41EDD588D}" type="pres">
      <dgm:prSet presAssocID="{CEFFFC6A-E5EC-44F2-9E15-C1565E0930F0}" presName="txSpace" presStyleCnt="0"/>
      <dgm:spPr/>
    </dgm:pt>
    <dgm:pt modelId="{B5AE764F-12A4-4D1C-AFE9-5633BD767F10}" type="pres">
      <dgm:prSet presAssocID="{CEFFFC6A-E5EC-44F2-9E15-C1565E0930F0}" presName="desTx" presStyleLbl="revTx" presStyleIdx="3" presStyleCnt="4">
        <dgm:presLayoutVars/>
      </dgm:prSet>
      <dgm:spPr/>
    </dgm:pt>
  </dgm:ptLst>
  <dgm:cxnLst>
    <dgm:cxn modelId="{F1121C05-EC7B-46C7-9694-1F55CCB7131F}" srcId="{B4548E9D-1AA1-4B0B-8338-83429AA08993}" destId="{3ECF8A96-5173-415C-929D-CC4E0DF19582}" srcOrd="0" destOrd="0" parTransId="{34D494F3-22DC-4B45-9B03-6E5DAEB156F4}" sibTransId="{FEAC961C-821D-4AA4-84F5-8B94BC522970}"/>
    <dgm:cxn modelId="{DFDBA317-EF69-4AF6-9E7E-206C30196E07}" type="presOf" srcId="{AEB6AADD-3B24-4A5F-983A-75D100C1AF3F}" destId="{B5AE764F-12A4-4D1C-AFE9-5633BD767F10}" srcOrd="0" destOrd="0" presId="urn:microsoft.com/office/officeart/2018/2/layout/IconLabelDescriptionList"/>
    <dgm:cxn modelId="{6A029F1A-4CF3-4DF5-9FA5-0CE52E87A196}" srcId="{CEFFFC6A-E5EC-44F2-9E15-C1565E0930F0}" destId="{A70E5394-83C0-4468-AA4C-B16DEB0F242A}" srcOrd="4" destOrd="0" parTransId="{0CBC7611-0C34-4E95-A036-E866EF9EB988}" sibTransId="{49516313-39B3-4642-ACE4-40C2A4D3FD67}"/>
    <dgm:cxn modelId="{6179331D-9FA6-440E-93DF-633F4F7B597F}" type="presOf" srcId="{A748169E-CCE4-4F8C-A624-8CADA4212FB8}" destId="{B5AE764F-12A4-4D1C-AFE9-5633BD767F10}" srcOrd="0" destOrd="1" presId="urn:microsoft.com/office/officeart/2018/2/layout/IconLabelDescriptionList"/>
    <dgm:cxn modelId="{4897C22A-C2A5-49D6-987F-6AA9E93D28DC}" type="presOf" srcId="{D9D826F8-0E2D-4699-BE5E-9F2B59FE88FC}" destId="{B5AE764F-12A4-4D1C-AFE9-5633BD767F10}" srcOrd="0" destOrd="2" presId="urn:microsoft.com/office/officeart/2018/2/layout/IconLabelDescriptionList"/>
    <dgm:cxn modelId="{5B5ACA4B-717D-4529-B072-BE28E6FC7961}" srcId="{CEFFFC6A-E5EC-44F2-9E15-C1565E0930F0}" destId="{A748169E-CCE4-4F8C-A624-8CADA4212FB8}" srcOrd="1" destOrd="0" parTransId="{DAA260DB-6E11-4B1D-A35A-DEB2BF313D88}" sibTransId="{835D5E7B-387F-4EF8-9299-6E2333B89284}"/>
    <dgm:cxn modelId="{53D0FF4B-C9AB-4C85-A21F-7C4653F4C33D}" srcId="{CEFFFC6A-E5EC-44F2-9E15-C1565E0930F0}" destId="{D9D826F8-0E2D-4699-BE5E-9F2B59FE88FC}" srcOrd="2" destOrd="0" parTransId="{0BB4847F-FCE6-4893-836B-41E4A75E24A5}" sibTransId="{7E07E8FF-2B2C-4C91-B08A-0F5C7155EF2D}"/>
    <dgm:cxn modelId="{FF54B755-2848-49D3-AE0A-63CC07B6CE8C}" srcId="{B4548E9D-1AA1-4B0B-8338-83429AA08993}" destId="{CEFFFC6A-E5EC-44F2-9E15-C1565E0930F0}" srcOrd="1" destOrd="0" parTransId="{FD8D03F8-389B-46FC-B12C-CF7DDA3A07B0}" sibTransId="{EC2A9B2B-5118-413A-B7DB-7EDDFD2F58E5}"/>
    <dgm:cxn modelId="{3B78DB7B-E5AD-40F8-9E59-5414DC659CB8}" type="presOf" srcId="{3ECF8A96-5173-415C-929D-CC4E0DF19582}" destId="{69DDF59B-DFCA-4F45-B0C5-F0E8C6EB6652}" srcOrd="0" destOrd="0" presId="urn:microsoft.com/office/officeart/2018/2/layout/IconLabelDescriptionList"/>
    <dgm:cxn modelId="{1B907C95-ABFA-47A1-BFBC-B665E3A05007}" srcId="{CEFFFC6A-E5EC-44F2-9E15-C1565E0930F0}" destId="{18FB5242-904C-4E9E-9921-7FAC425E6E82}" srcOrd="3" destOrd="0" parTransId="{B8897BAF-E283-4E68-A8A8-1C0325966459}" sibTransId="{432D3F9E-A8E5-4CE4-9BB0-39494AA05DBB}"/>
    <dgm:cxn modelId="{F03A28C9-AE7E-438B-8FAA-F38D92CEED83}" srcId="{CEFFFC6A-E5EC-44F2-9E15-C1565E0930F0}" destId="{AEB6AADD-3B24-4A5F-983A-75D100C1AF3F}" srcOrd="0" destOrd="0" parTransId="{6497D640-66DE-43C1-9BD3-C5DB21533552}" sibTransId="{32A271EE-C7A5-4221-B0F9-B67BA8DBE51C}"/>
    <dgm:cxn modelId="{48BA59CD-8C65-43E9-B4CC-77AB0E2F841A}" type="presOf" srcId="{B4548E9D-1AA1-4B0B-8338-83429AA08993}" destId="{46DFFA93-2B8C-4F99-8E40-B546392D1CEC}" srcOrd="0" destOrd="0" presId="urn:microsoft.com/office/officeart/2018/2/layout/IconLabelDescriptionList"/>
    <dgm:cxn modelId="{C477C6E2-499A-4779-9F0B-367911FA6208}" type="presOf" srcId="{18FB5242-904C-4E9E-9921-7FAC425E6E82}" destId="{B5AE764F-12A4-4D1C-AFE9-5633BD767F10}" srcOrd="0" destOrd="3" presId="urn:microsoft.com/office/officeart/2018/2/layout/IconLabelDescriptionList"/>
    <dgm:cxn modelId="{F8A8FBE5-B2BA-47A6-9D5F-03C959ED364C}" type="presOf" srcId="{CEFFFC6A-E5EC-44F2-9E15-C1565E0930F0}" destId="{022426D3-8E4B-43B1-923A-B44B41EF7679}" srcOrd="0" destOrd="0" presId="urn:microsoft.com/office/officeart/2018/2/layout/IconLabelDescriptionList"/>
    <dgm:cxn modelId="{A2BB28E8-A3D7-4D64-8409-EFDDDCA81036}" type="presOf" srcId="{A70E5394-83C0-4468-AA4C-B16DEB0F242A}" destId="{B5AE764F-12A4-4D1C-AFE9-5633BD767F10}" srcOrd="0" destOrd="4" presId="urn:microsoft.com/office/officeart/2018/2/layout/IconLabelDescriptionList"/>
    <dgm:cxn modelId="{1AA5E5E0-95C2-476F-96FD-535747E4CF71}" type="presParOf" srcId="{46DFFA93-2B8C-4F99-8E40-B546392D1CEC}" destId="{FA3FE03F-02B1-449C-82B1-9BBD6A79A054}" srcOrd="0" destOrd="0" presId="urn:microsoft.com/office/officeart/2018/2/layout/IconLabelDescriptionList"/>
    <dgm:cxn modelId="{BAE012B0-E092-491B-A145-738B11244EA1}" type="presParOf" srcId="{FA3FE03F-02B1-449C-82B1-9BBD6A79A054}" destId="{F48BA7B8-6BF1-4D93-9A70-933FACA4E88F}" srcOrd="0" destOrd="0" presId="urn:microsoft.com/office/officeart/2018/2/layout/IconLabelDescriptionList"/>
    <dgm:cxn modelId="{EED0B625-AC43-46A2-BF15-80F5CD424A6D}" type="presParOf" srcId="{FA3FE03F-02B1-449C-82B1-9BBD6A79A054}" destId="{B3236901-6E77-42A2-A0FB-6160C0889F91}" srcOrd="1" destOrd="0" presId="urn:microsoft.com/office/officeart/2018/2/layout/IconLabelDescriptionList"/>
    <dgm:cxn modelId="{9AF46DF4-C867-4008-AAAF-15C2499B535B}" type="presParOf" srcId="{FA3FE03F-02B1-449C-82B1-9BBD6A79A054}" destId="{69DDF59B-DFCA-4F45-B0C5-F0E8C6EB6652}" srcOrd="2" destOrd="0" presId="urn:microsoft.com/office/officeart/2018/2/layout/IconLabelDescriptionList"/>
    <dgm:cxn modelId="{65C05F42-A838-4EF1-8FEE-780E81326751}" type="presParOf" srcId="{FA3FE03F-02B1-449C-82B1-9BBD6A79A054}" destId="{454BFE9A-7F93-4800-81F5-A0CAB45BBEF8}" srcOrd="3" destOrd="0" presId="urn:microsoft.com/office/officeart/2018/2/layout/IconLabelDescriptionList"/>
    <dgm:cxn modelId="{AC0264BC-7E9C-4838-B2DB-273B2CD2A9A2}" type="presParOf" srcId="{FA3FE03F-02B1-449C-82B1-9BBD6A79A054}" destId="{60CB58ED-20D3-41A8-B332-5504A0F1EA61}" srcOrd="4" destOrd="0" presId="urn:microsoft.com/office/officeart/2018/2/layout/IconLabelDescriptionList"/>
    <dgm:cxn modelId="{3186C35E-140A-41E6-BBAB-E8D606583AC7}" type="presParOf" srcId="{46DFFA93-2B8C-4F99-8E40-B546392D1CEC}" destId="{8DB53B8F-EDDB-4A27-A3FD-9AD55066D35F}" srcOrd="1" destOrd="0" presId="urn:microsoft.com/office/officeart/2018/2/layout/IconLabelDescriptionList"/>
    <dgm:cxn modelId="{46AA9CAE-0290-44F9-A663-91FDF94DCD96}" type="presParOf" srcId="{46DFFA93-2B8C-4F99-8E40-B546392D1CEC}" destId="{0946153D-D409-4807-9594-56A437D38D5C}" srcOrd="2" destOrd="0" presId="urn:microsoft.com/office/officeart/2018/2/layout/IconLabelDescriptionList"/>
    <dgm:cxn modelId="{F5EA4B25-5BEE-4CFB-9640-2D7EB6355688}" type="presParOf" srcId="{0946153D-D409-4807-9594-56A437D38D5C}" destId="{3B08BACF-D2C3-42F7-8A7B-DC7B61B8140F}" srcOrd="0" destOrd="0" presId="urn:microsoft.com/office/officeart/2018/2/layout/IconLabelDescriptionList"/>
    <dgm:cxn modelId="{1903E0C5-8D4B-4E97-A4FF-81CCDDFFAE65}" type="presParOf" srcId="{0946153D-D409-4807-9594-56A437D38D5C}" destId="{653A430E-A61E-48E3-8A21-B5DD1E957B48}" srcOrd="1" destOrd="0" presId="urn:microsoft.com/office/officeart/2018/2/layout/IconLabelDescriptionList"/>
    <dgm:cxn modelId="{57AED909-01FD-4DF5-85AB-8CB36A4E628F}" type="presParOf" srcId="{0946153D-D409-4807-9594-56A437D38D5C}" destId="{022426D3-8E4B-43B1-923A-B44B41EF7679}" srcOrd="2" destOrd="0" presId="urn:microsoft.com/office/officeart/2018/2/layout/IconLabelDescriptionList"/>
    <dgm:cxn modelId="{2075169D-D300-4B01-A93C-587C48AB77FA}" type="presParOf" srcId="{0946153D-D409-4807-9594-56A437D38D5C}" destId="{A2BB081B-BE97-4530-BDAF-96B41EDD588D}" srcOrd="3" destOrd="0" presId="urn:microsoft.com/office/officeart/2018/2/layout/IconLabelDescriptionList"/>
    <dgm:cxn modelId="{83EE5D0E-538A-4B5E-B617-F784DB9942A7}" type="presParOf" srcId="{0946153D-D409-4807-9594-56A437D38D5C}" destId="{B5AE764F-12A4-4D1C-AFE9-5633BD767F10}"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CB6143D-9939-4927-84F0-BE76A71232BC}"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en-US"/>
        </a:p>
      </dgm:t>
    </dgm:pt>
    <dgm:pt modelId="{F1F85B1E-AA10-4BAB-9F70-9687E015C26B}">
      <dgm:prSet/>
      <dgm:spPr/>
      <dgm:t>
        <a:bodyPr/>
        <a:lstStyle/>
        <a:p>
          <a:r>
            <a:rPr lang="en-US" dirty="0"/>
            <a:t>Break, shear, bend or recap</a:t>
          </a:r>
        </a:p>
      </dgm:t>
    </dgm:pt>
    <dgm:pt modelId="{FB221D51-A40A-4943-ACA4-CDE6D4A4BE09}" type="parTrans" cxnId="{3E097756-4F24-474D-806A-6FADD45BC4CB}">
      <dgm:prSet/>
      <dgm:spPr/>
      <dgm:t>
        <a:bodyPr/>
        <a:lstStyle/>
        <a:p>
          <a:endParaRPr lang="en-US"/>
        </a:p>
      </dgm:t>
    </dgm:pt>
    <dgm:pt modelId="{990F0F8A-98F7-4209-AF89-96CB4C1FCD7C}" type="sibTrans" cxnId="{3E097756-4F24-474D-806A-6FADD45BC4CB}">
      <dgm:prSet/>
      <dgm:spPr/>
      <dgm:t>
        <a:bodyPr/>
        <a:lstStyle/>
        <a:p>
          <a:endParaRPr lang="en-US"/>
        </a:p>
      </dgm:t>
    </dgm:pt>
    <dgm:pt modelId="{903E3E40-0CD8-49DA-BA7B-D7825F817873}">
      <dgm:prSet/>
      <dgm:spPr/>
      <dgm:t>
        <a:bodyPr/>
        <a:lstStyle/>
        <a:p>
          <a:r>
            <a:rPr lang="en-US"/>
            <a:t>break, shear, bend or recap needles</a:t>
          </a:r>
        </a:p>
      </dgm:t>
    </dgm:pt>
    <dgm:pt modelId="{832EA493-0BC8-4AD5-922E-D6F978A2FAFC}" type="parTrans" cxnId="{08112346-6BFB-49CC-A8BF-6FF7DFF88FE6}">
      <dgm:prSet/>
      <dgm:spPr/>
      <dgm:t>
        <a:bodyPr/>
        <a:lstStyle/>
        <a:p>
          <a:endParaRPr lang="en-US"/>
        </a:p>
      </dgm:t>
    </dgm:pt>
    <dgm:pt modelId="{B6980281-09D8-40D2-9830-D1B1724E7359}" type="sibTrans" cxnId="{08112346-6BFB-49CC-A8BF-6FF7DFF88FE6}">
      <dgm:prSet/>
      <dgm:spPr/>
      <dgm:t>
        <a:bodyPr/>
        <a:lstStyle/>
        <a:p>
          <a:endParaRPr lang="en-US"/>
        </a:p>
      </dgm:t>
    </dgm:pt>
    <dgm:pt modelId="{A6DE4478-CECC-4929-A0C4-EBC6EFDCD29C}">
      <dgm:prSet/>
      <dgm:spPr/>
      <dgm:t>
        <a:bodyPr/>
        <a:lstStyle/>
        <a:p>
          <a:r>
            <a:rPr lang="en-US"/>
            <a:t>Reach</a:t>
          </a:r>
        </a:p>
      </dgm:t>
    </dgm:pt>
    <dgm:pt modelId="{94762891-8790-4BF4-8DEB-CC924CED0EA4}" type="parTrans" cxnId="{B8F9DD60-7339-450D-8BF0-DCD7D8C05681}">
      <dgm:prSet/>
      <dgm:spPr/>
      <dgm:t>
        <a:bodyPr/>
        <a:lstStyle/>
        <a:p>
          <a:endParaRPr lang="en-US"/>
        </a:p>
      </dgm:t>
    </dgm:pt>
    <dgm:pt modelId="{2077F420-1C14-499B-A44D-D8D979147708}" type="sibTrans" cxnId="{B8F9DD60-7339-450D-8BF0-DCD7D8C05681}">
      <dgm:prSet/>
      <dgm:spPr/>
      <dgm:t>
        <a:bodyPr/>
        <a:lstStyle/>
        <a:p>
          <a:endParaRPr lang="en-US"/>
        </a:p>
      </dgm:t>
    </dgm:pt>
    <dgm:pt modelId="{E34C0B24-CA15-4AC3-8FDD-DB40F73C61D7}">
      <dgm:prSet/>
      <dgm:spPr/>
      <dgm:t>
        <a:bodyPr/>
        <a:lstStyle/>
        <a:p>
          <a:r>
            <a:rPr lang="en-US"/>
            <a:t>reach into used sharps containers</a:t>
          </a:r>
        </a:p>
      </dgm:t>
    </dgm:pt>
    <dgm:pt modelId="{5ABFB38C-861A-4CF9-B6EB-1096924BCB0E}" type="parTrans" cxnId="{F9809670-50B1-4F5D-A88B-594107E3DF61}">
      <dgm:prSet/>
      <dgm:spPr/>
      <dgm:t>
        <a:bodyPr/>
        <a:lstStyle/>
        <a:p>
          <a:endParaRPr lang="en-US"/>
        </a:p>
      </dgm:t>
    </dgm:pt>
    <dgm:pt modelId="{DF779351-9834-4327-90BB-836D912C6E28}" type="sibTrans" cxnId="{F9809670-50B1-4F5D-A88B-594107E3DF61}">
      <dgm:prSet/>
      <dgm:spPr/>
      <dgm:t>
        <a:bodyPr/>
        <a:lstStyle/>
        <a:p>
          <a:endParaRPr lang="en-US"/>
        </a:p>
      </dgm:t>
    </dgm:pt>
    <dgm:pt modelId="{72F86826-93A4-47FA-96B3-F2F0EBEFCAE9}">
      <dgm:prSet/>
      <dgm:spPr/>
      <dgm:t>
        <a:bodyPr/>
        <a:lstStyle/>
        <a:p>
          <a:r>
            <a:rPr lang="en-US"/>
            <a:t>Pick up</a:t>
          </a:r>
        </a:p>
      </dgm:t>
    </dgm:pt>
    <dgm:pt modelId="{219A1CE2-85A0-496A-95C6-75680EA78F77}" type="parTrans" cxnId="{5A9F36CF-7F9F-428C-AA4B-6B3C021F321E}">
      <dgm:prSet/>
      <dgm:spPr/>
      <dgm:t>
        <a:bodyPr/>
        <a:lstStyle/>
        <a:p>
          <a:endParaRPr lang="en-US"/>
        </a:p>
      </dgm:t>
    </dgm:pt>
    <dgm:pt modelId="{08626A8A-11D6-44BF-A935-EF50A9DB59CF}" type="sibTrans" cxnId="{5A9F36CF-7F9F-428C-AA4B-6B3C021F321E}">
      <dgm:prSet/>
      <dgm:spPr/>
      <dgm:t>
        <a:bodyPr/>
        <a:lstStyle/>
        <a:p>
          <a:endParaRPr lang="en-US"/>
        </a:p>
      </dgm:t>
    </dgm:pt>
    <dgm:pt modelId="{3D6CBFA9-481F-455D-B6BE-FD9F0B574155}">
      <dgm:prSet/>
      <dgm:spPr/>
      <dgm:t>
        <a:bodyPr/>
        <a:lstStyle/>
        <a:p>
          <a:r>
            <a:rPr lang="en-US"/>
            <a:t>pick up contaminated items, such as broken glass with bare hands</a:t>
          </a:r>
        </a:p>
      </dgm:t>
    </dgm:pt>
    <dgm:pt modelId="{F7E2A3EF-8632-4594-B890-3B2AE65E9AAB}" type="parTrans" cxnId="{759BE945-98CE-42F0-9C7D-CABB0487A2E2}">
      <dgm:prSet/>
      <dgm:spPr/>
      <dgm:t>
        <a:bodyPr/>
        <a:lstStyle/>
        <a:p>
          <a:endParaRPr lang="en-US"/>
        </a:p>
      </dgm:t>
    </dgm:pt>
    <dgm:pt modelId="{EAE90CBA-222F-4C02-8EBE-C2B184ABD973}" type="sibTrans" cxnId="{759BE945-98CE-42F0-9C7D-CABB0487A2E2}">
      <dgm:prSet/>
      <dgm:spPr/>
      <dgm:t>
        <a:bodyPr/>
        <a:lstStyle/>
        <a:p>
          <a:endParaRPr lang="en-US"/>
        </a:p>
      </dgm:t>
    </dgm:pt>
    <dgm:pt modelId="{5D005BE9-7E06-40B3-B58E-BC8888AA2232}">
      <dgm:prSet/>
      <dgm:spPr/>
      <dgm:t>
        <a:bodyPr/>
        <a:lstStyle/>
        <a:p>
          <a:r>
            <a:rPr lang="en-US"/>
            <a:t>Use</a:t>
          </a:r>
        </a:p>
      </dgm:t>
    </dgm:pt>
    <dgm:pt modelId="{B75C63B4-B797-4A97-AA76-054213F8A874}" type="parTrans" cxnId="{D7077A11-E4A0-4992-BCC0-0AE0CE5FDF72}">
      <dgm:prSet/>
      <dgm:spPr/>
      <dgm:t>
        <a:bodyPr/>
        <a:lstStyle/>
        <a:p>
          <a:endParaRPr lang="en-US"/>
        </a:p>
      </dgm:t>
    </dgm:pt>
    <dgm:pt modelId="{FA8D2278-5968-41A3-8A05-2550FDCB02BF}" type="sibTrans" cxnId="{D7077A11-E4A0-4992-BCC0-0AE0CE5FDF72}">
      <dgm:prSet/>
      <dgm:spPr/>
      <dgm:t>
        <a:bodyPr/>
        <a:lstStyle/>
        <a:p>
          <a:endParaRPr lang="en-US"/>
        </a:p>
      </dgm:t>
    </dgm:pt>
    <dgm:pt modelId="{0C17E19C-8055-47DD-B5D2-27284ACFB5FE}">
      <dgm:prSet/>
      <dgm:spPr/>
      <dgm:t>
        <a:bodyPr/>
        <a:lstStyle/>
        <a:p>
          <a:r>
            <a:rPr lang="en-US"/>
            <a:t>use a vacuum cleaner to clean up contaminated items</a:t>
          </a:r>
        </a:p>
      </dgm:t>
    </dgm:pt>
    <dgm:pt modelId="{3943462A-6988-4F3D-A5BC-7981051D34CD}" type="parTrans" cxnId="{F2719895-9F3B-44A6-A6D2-22ACA27D3934}">
      <dgm:prSet/>
      <dgm:spPr/>
      <dgm:t>
        <a:bodyPr/>
        <a:lstStyle/>
        <a:p>
          <a:endParaRPr lang="en-US"/>
        </a:p>
      </dgm:t>
    </dgm:pt>
    <dgm:pt modelId="{97D5B997-4D14-463C-8C02-D57FD0CEBEB6}" type="sibTrans" cxnId="{F2719895-9F3B-44A6-A6D2-22ACA27D3934}">
      <dgm:prSet/>
      <dgm:spPr/>
      <dgm:t>
        <a:bodyPr/>
        <a:lstStyle/>
        <a:p>
          <a:endParaRPr lang="en-US"/>
        </a:p>
      </dgm:t>
    </dgm:pt>
    <dgm:pt modelId="{3E04692B-E716-4706-88E1-3ED30843E1D6}">
      <dgm:prSet/>
      <dgm:spPr/>
      <dgm:t>
        <a:bodyPr/>
        <a:lstStyle/>
        <a:p>
          <a:r>
            <a:rPr lang="en-US"/>
            <a:t>Open or empty</a:t>
          </a:r>
        </a:p>
      </dgm:t>
    </dgm:pt>
    <dgm:pt modelId="{9017B1BF-C5C4-4EB9-B557-B7CEF8004024}" type="parTrans" cxnId="{2F561E2C-89EF-4307-9E90-120AFB9F4DEC}">
      <dgm:prSet/>
      <dgm:spPr/>
      <dgm:t>
        <a:bodyPr/>
        <a:lstStyle/>
        <a:p>
          <a:endParaRPr lang="en-US"/>
        </a:p>
      </dgm:t>
    </dgm:pt>
    <dgm:pt modelId="{81F4B3D0-D71C-49FD-80BC-DA7EDB01CEFA}" type="sibTrans" cxnId="{2F561E2C-89EF-4307-9E90-120AFB9F4DEC}">
      <dgm:prSet/>
      <dgm:spPr/>
      <dgm:t>
        <a:bodyPr/>
        <a:lstStyle/>
        <a:p>
          <a:endParaRPr lang="en-US"/>
        </a:p>
      </dgm:t>
    </dgm:pt>
    <dgm:pt modelId="{D3C2C90E-D0E4-46F6-8A98-490A5F9CE8F0}">
      <dgm:prSet/>
      <dgm:spPr/>
      <dgm:t>
        <a:bodyPr/>
        <a:lstStyle/>
        <a:p>
          <a:r>
            <a:rPr lang="en-US"/>
            <a:t>open or empty  sharps containers</a:t>
          </a:r>
        </a:p>
      </dgm:t>
    </dgm:pt>
    <dgm:pt modelId="{95D0F5D3-04A5-4669-9A7D-3D5F3E60EF46}" type="parTrans" cxnId="{DF6EA81B-6404-47D0-BA6C-785522B89F96}">
      <dgm:prSet/>
      <dgm:spPr/>
      <dgm:t>
        <a:bodyPr/>
        <a:lstStyle/>
        <a:p>
          <a:endParaRPr lang="en-US"/>
        </a:p>
      </dgm:t>
    </dgm:pt>
    <dgm:pt modelId="{29B90BEA-4BBB-48B7-BCD4-E4842EAE7B3A}" type="sibTrans" cxnId="{DF6EA81B-6404-47D0-BA6C-785522B89F96}">
      <dgm:prSet/>
      <dgm:spPr/>
      <dgm:t>
        <a:bodyPr/>
        <a:lstStyle/>
        <a:p>
          <a:endParaRPr lang="en-US"/>
        </a:p>
      </dgm:t>
    </dgm:pt>
    <dgm:pt modelId="{3F58F25F-1DD5-451B-A4B8-87B10970C8A0}" type="pres">
      <dgm:prSet presAssocID="{9CB6143D-9939-4927-84F0-BE76A71232BC}" presName="cycle" presStyleCnt="0">
        <dgm:presLayoutVars>
          <dgm:dir/>
          <dgm:resizeHandles val="exact"/>
        </dgm:presLayoutVars>
      </dgm:prSet>
      <dgm:spPr/>
    </dgm:pt>
    <dgm:pt modelId="{587FC6AB-57F0-4FFC-ACF2-C906659B4B99}" type="pres">
      <dgm:prSet presAssocID="{F1F85B1E-AA10-4BAB-9F70-9687E015C26B}" presName="node" presStyleLbl="node1" presStyleIdx="0" presStyleCnt="5">
        <dgm:presLayoutVars>
          <dgm:bulletEnabled val="1"/>
        </dgm:presLayoutVars>
      </dgm:prSet>
      <dgm:spPr/>
    </dgm:pt>
    <dgm:pt modelId="{AB79790C-EEE1-4E55-A13E-A241558CEF6D}" type="pres">
      <dgm:prSet presAssocID="{990F0F8A-98F7-4209-AF89-96CB4C1FCD7C}" presName="sibTrans" presStyleLbl="sibTrans2D1" presStyleIdx="0" presStyleCnt="5"/>
      <dgm:spPr/>
    </dgm:pt>
    <dgm:pt modelId="{445FB7BD-36E2-46FE-8D45-270DC886A496}" type="pres">
      <dgm:prSet presAssocID="{990F0F8A-98F7-4209-AF89-96CB4C1FCD7C}" presName="connectorText" presStyleLbl="sibTrans2D1" presStyleIdx="0" presStyleCnt="5"/>
      <dgm:spPr/>
    </dgm:pt>
    <dgm:pt modelId="{E712FDFA-B0FD-45CB-8109-9D2D992E9893}" type="pres">
      <dgm:prSet presAssocID="{A6DE4478-CECC-4929-A0C4-EBC6EFDCD29C}" presName="node" presStyleLbl="node1" presStyleIdx="1" presStyleCnt="5">
        <dgm:presLayoutVars>
          <dgm:bulletEnabled val="1"/>
        </dgm:presLayoutVars>
      </dgm:prSet>
      <dgm:spPr/>
    </dgm:pt>
    <dgm:pt modelId="{7D805B36-44A6-4065-A12B-DE0F78EFB45E}" type="pres">
      <dgm:prSet presAssocID="{2077F420-1C14-499B-A44D-D8D979147708}" presName="sibTrans" presStyleLbl="sibTrans2D1" presStyleIdx="1" presStyleCnt="5"/>
      <dgm:spPr/>
    </dgm:pt>
    <dgm:pt modelId="{088AF4D3-8889-414E-9E16-D99BF93AE649}" type="pres">
      <dgm:prSet presAssocID="{2077F420-1C14-499B-A44D-D8D979147708}" presName="connectorText" presStyleLbl="sibTrans2D1" presStyleIdx="1" presStyleCnt="5"/>
      <dgm:spPr/>
    </dgm:pt>
    <dgm:pt modelId="{94843744-345A-46C1-B44B-E2B87CB0F200}" type="pres">
      <dgm:prSet presAssocID="{72F86826-93A4-47FA-96B3-F2F0EBEFCAE9}" presName="node" presStyleLbl="node1" presStyleIdx="2" presStyleCnt="5">
        <dgm:presLayoutVars>
          <dgm:bulletEnabled val="1"/>
        </dgm:presLayoutVars>
      </dgm:prSet>
      <dgm:spPr/>
    </dgm:pt>
    <dgm:pt modelId="{04788797-FEFC-48E7-AFB4-3289EB146EE9}" type="pres">
      <dgm:prSet presAssocID="{08626A8A-11D6-44BF-A935-EF50A9DB59CF}" presName="sibTrans" presStyleLbl="sibTrans2D1" presStyleIdx="2" presStyleCnt="5"/>
      <dgm:spPr/>
    </dgm:pt>
    <dgm:pt modelId="{F2C7FDBD-E2CE-4F10-81B5-2C209B2A6DC9}" type="pres">
      <dgm:prSet presAssocID="{08626A8A-11D6-44BF-A935-EF50A9DB59CF}" presName="connectorText" presStyleLbl="sibTrans2D1" presStyleIdx="2" presStyleCnt="5"/>
      <dgm:spPr/>
    </dgm:pt>
    <dgm:pt modelId="{D195686C-2A6C-456E-8EB7-81C2E9DFE968}" type="pres">
      <dgm:prSet presAssocID="{5D005BE9-7E06-40B3-B58E-BC8888AA2232}" presName="node" presStyleLbl="node1" presStyleIdx="3" presStyleCnt="5">
        <dgm:presLayoutVars>
          <dgm:bulletEnabled val="1"/>
        </dgm:presLayoutVars>
      </dgm:prSet>
      <dgm:spPr/>
    </dgm:pt>
    <dgm:pt modelId="{7314FF22-0374-4345-8AA9-CF582FAF14F9}" type="pres">
      <dgm:prSet presAssocID="{FA8D2278-5968-41A3-8A05-2550FDCB02BF}" presName="sibTrans" presStyleLbl="sibTrans2D1" presStyleIdx="3" presStyleCnt="5"/>
      <dgm:spPr/>
    </dgm:pt>
    <dgm:pt modelId="{23CBC878-C7C9-477E-98F9-94F44430C794}" type="pres">
      <dgm:prSet presAssocID="{FA8D2278-5968-41A3-8A05-2550FDCB02BF}" presName="connectorText" presStyleLbl="sibTrans2D1" presStyleIdx="3" presStyleCnt="5"/>
      <dgm:spPr/>
    </dgm:pt>
    <dgm:pt modelId="{656E69E7-DCD8-49BA-8EA5-B9491EEBA4F8}" type="pres">
      <dgm:prSet presAssocID="{3E04692B-E716-4706-88E1-3ED30843E1D6}" presName="node" presStyleLbl="node1" presStyleIdx="4" presStyleCnt="5">
        <dgm:presLayoutVars>
          <dgm:bulletEnabled val="1"/>
        </dgm:presLayoutVars>
      </dgm:prSet>
      <dgm:spPr/>
    </dgm:pt>
    <dgm:pt modelId="{12660714-723C-4357-B985-705E062857C3}" type="pres">
      <dgm:prSet presAssocID="{81F4B3D0-D71C-49FD-80BC-DA7EDB01CEFA}" presName="sibTrans" presStyleLbl="sibTrans2D1" presStyleIdx="4" presStyleCnt="5"/>
      <dgm:spPr/>
    </dgm:pt>
    <dgm:pt modelId="{565D0586-5680-4010-833A-7D6EBE44B2CD}" type="pres">
      <dgm:prSet presAssocID="{81F4B3D0-D71C-49FD-80BC-DA7EDB01CEFA}" presName="connectorText" presStyleLbl="sibTrans2D1" presStyleIdx="4" presStyleCnt="5"/>
      <dgm:spPr/>
    </dgm:pt>
  </dgm:ptLst>
  <dgm:cxnLst>
    <dgm:cxn modelId="{0D6E2E01-6731-4197-A7EB-F9407A5BAAC6}" type="presOf" srcId="{81F4B3D0-D71C-49FD-80BC-DA7EDB01CEFA}" destId="{12660714-723C-4357-B985-705E062857C3}" srcOrd="0" destOrd="0" presId="urn:microsoft.com/office/officeart/2005/8/layout/cycle2"/>
    <dgm:cxn modelId="{31A38E0E-0266-4DB1-B49C-F8D0ED3F8A7E}" type="presOf" srcId="{990F0F8A-98F7-4209-AF89-96CB4C1FCD7C}" destId="{AB79790C-EEE1-4E55-A13E-A241558CEF6D}" srcOrd="0" destOrd="0" presId="urn:microsoft.com/office/officeart/2005/8/layout/cycle2"/>
    <dgm:cxn modelId="{1B4F1E11-EEDE-4383-BCA7-67C21A1F270F}" type="presOf" srcId="{72F86826-93A4-47FA-96B3-F2F0EBEFCAE9}" destId="{94843744-345A-46C1-B44B-E2B87CB0F200}" srcOrd="0" destOrd="0" presId="urn:microsoft.com/office/officeart/2005/8/layout/cycle2"/>
    <dgm:cxn modelId="{D7077A11-E4A0-4992-BCC0-0AE0CE5FDF72}" srcId="{9CB6143D-9939-4927-84F0-BE76A71232BC}" destId="{5D005BE9-7E06-40B3-B58E-BC8888AA2232}" srcOrd="3" destOrd="0" parTransId="{B75C63B4-B797-4A97-AA76-054213F8A874}" sibTransId="{FA8D2278-5968-41A3-8A05-2550FDCB02BF}"/>
    <dgm:cxn modelId="{C29AB515-3B63-4D3A-90DE-10B629337A15}" type="presOf" srcId="{0C17E19C-8055-47DD-B5D2-27284ACFB5FE}" destId="{D195686C-2A6C-456E-8EB7-81C2E9DFE968}" srcOrd="0" destOrd="1" presId="urn:microsoft.com/office/officeart/2005/8/layout/cycle2"/>
    <dgm:cxn modelId="{DF6EA81B-6404-47D0-BA6C-785522B89F96}" srcId="{3E04692B-E716-4706-88E1-3ED30843E1D6}" destId="{D3C2C90E-D0E4-46F6-8A98-490A5F9CE8F0}" srcOrd="0" destOrd="0" parTransId="{95D0F5D3-04A5-4669-9A7D-3D5F3E60EF46}" sibTransId="{29B90BEA-4BBB-48B7-BCD4-E4842EAE7B3A}"/>
    <dgm:cxn modelId="{2F561E2C-89EF-4307-9E90-120AFB9F4DEC}" srcId="{9CB6143D-9939-4927-84F0-BE76A71232BC}" destId="{3E04692B-E716-4706-88E1-3ED30843E1D6}" srcOrd="4" destOrd="0" parTransId="{9017B1BF-C5C4-4EB9-B557-B7CEF8004024}" sibTransId="{81F4B3D0-D71C-49FD-80BC-DA7EDB01CEFA}"/>
    <dgm:cxn modelId="{B8F9DD60-7339-450D-8BF0-DCD7D8C05681}" srcId="{9CB6143D-9939-4927-84F0-BE76A71232BC}" destId="{A6DE4478-CECC-4929-A0C4-EBC6EFDCD29C}" srcOrd="1" destOrd="0" parTransId="{94762891-8790-4BF4-8DEB-CC924CED0EA4}" sibTransId="{2077F420-1C14-499B-A44D-D8D979147708}"/>
    <dgm:cxn modelId="{5DE59165-69D0-43F0-9C84-E45A86E97CC4}" type="presOf" srcId="{3E04692B-E716-4706-88E1-3ED30843E1D6}" destId="{656E69E7-DCD8-49BA-8EA5-B9491EEBA4F8}" srcOrd="0" destOrd="0" presId="urn:microsoft.com/office/officeart/2005/8/layout/cycle2"/>
    <dgm:cxn modelId="{759BE945-98CE-42F0-9C7D-CABB0487A2E2}" srcId="{72F86826-93A4-47FA-96B3-F2F0EBEFCAE9}" destId="{3D6CBFA9-481F-455D-B6BE-FD9F0B574155}" srcOrd="0" destOrd="0" parTransId="{F7E2A3EF-8632-4594-B890-3B2AE65E9AAB}" sibTransId="{EAE90CBA-222F-4C02-8EBE-C2B184ABD973}"/>
    <dgm:cxn modelId="{BD77FE45-F4B3-47C1-9761-C20F53586C41}" type="presOf" srcId="{FA8D2278-5968-41A3-8A05-2550FDCB02BF}" destId="{7314FF22-0374-4345-8AA9-CF582FAF14F9}" srcOrd="0" destOrd="0" presId="urn:microsoft.com/office/officeart/2005/8/layout/cycle2"/>
    <dgm:cxn modelId="{08112346-6BFB-49CC-A8BF-6FF7DFF88FE6}" srcId="{F1F85B1E-AA10-4BAB-9F70-9687E015C26B}" destId="{903E3E40-0CD8-49DA-BA7B-D7825F817873}" srcOrd="0" destOrd="0" parTransId="{832EA493-0BC8-4AD5-922E-D6F978A2FAFC}" sibTransId="{B6980281-09D8-40D2-9830-D1B1724E7359}"/>
    <dgm:cxn modelId="{06A5AC4A-0BF4-4C21-83F3-2AF172F2AF5E}" type="presOf" srcId="{9CB6143D-9939-4927-84F0-BE76A71232BC}" destId="{3F58F25F-1DD5-451B-A4B8-87B10970C8A0}" srcOrd="0" destOrd="0" presId="urn:microsoft.com/office/officeart/2005/8/layout/cycle2"/>
    <dgm:cxn modelId="{F9809670-50B1-4F5D-A88B-594107E3DF61}" srcId="{A6DE4478-CECC-4929-A0C4-EBC6EFDCD29C}" destId="{E34C0B24-CA15-4AC3-8FDD-DB40F73C61D7}" srcOrd="0" destOrd="0" parTransId="{5ABFB38C-861A-4CF9-B6EB-1096924BCB0E}" sibTransId="{DF779351-9834-4327-90BB-836D912C6E28}"/>
    <dgm:cxn modelId="{F2218C73-564B-429C-AFF0-BD1FF8BF3AF5}" type="presOf" srcId="{990F0F8A-98F7-4209-AF89-96CB4C1FCD7C}" destId="{445FB7BD-36E2-46FE-8D45-270DC886A496}" srcOrd="1" destOrd="0" presId="urn:microsoft.com/office/officeart/2005/8/layout/cycle2"/>
    <dgm:cxn modelId="{3E097756-4F24-474D-806A-6FADD45BC4CB}" srcId="{9CB6143D-9939-4927-84F0-BE76A71232BC}" destId="{F1F85B1E-AA10-4BAB-9F70-9687E015C26B}" srcOrd="0" destOrd="0" parTransId="{FB221D51-A40A-4943-ACA4-CDE6D4A4BE09}" sibTransId="{990F0F8A-98F7-4209-AF89-96CB4C1FCD7C}"/>
    <dgm:cxn modelId="{F2719895-9F3B-44A6-A6D2-22ACA27D3934}" srcId="{5D005BE9-7E06-40B3-B58E-BC8888AA2232}" destId="{0C17E19C-8055-47DD-B5D2-27284ACFB5FE}" srcOrd="0" destOrd="0" parTransId="{3943462A-6988-4F3D-A5BC-7981051D34CD}" sibTransId="{97D5B997-4D14-463C-8C02-D57FD0CEBEB6}"/>
    <dgm:cxn modelId="{4DC2D597-00DD-47C3-9454-2ECE62444671}" type="presOf" srcId="{903E3E40-0CD8-49DA-BA7B-D7825F817873}" destId="{587FC6AB-57F0-4FFC-ACF2-C906659B4B99}" srcOrd="0" destOrd="1" presId="urn:microsoft.com/office/officeart/2005/8/layout/cycle2"/>
    <dgm:cxn modelId="{EDB27E9F-F0C8-43F4-BDC6-B329926FB8A8}" type="presOf" srcId="{81F4B3D0-D71C-49FD-80BC-DA7EDB01CEFA}" destId="{565D0586-5680-4010-833A-7D6EBE44B2CD}" srcOrd="1" destOrd="0" presId="urn:microsoft.com/office/officeart/2005/8/layout/cycle2"/>
    <dgm:cxn modelId="{EE4BE9B1-75D6-4F4A-B7B7-B3F38336D298}" type="presOf" srcId="{2077F420-1C14-499B-A44D-D8D979147708}" destId="{7D805B36-44A6-4065-A12B-DE0F78EFB45E}" srcOrd="0" destOrd="0" presId="urn:microsoft.com/office/officeart/2005/8/layout/cycle2"/>
    <dgm:cxn modelId="{00A237B2-EA78-40B5-9887-E63D742933B1}" type="presOf" srcId="{08626A8A-11D6-44BF-A935-EF50A9DB59CF}" destId="{F2C7FDBD-E2CE-4F10-81B5-2C209B2A6DC9}" srcOrd="1" destOrd="0" presId="urn:microsoft.com/office/officeart/2005/8/layout/cycle2"/>
    <dgm:cxn modelId="{F10E4CB2-862A-438F-9F0C-035E5E4157CF}" type="presOf" srcId="{A6DE4478-CECC-4929-A0C4-EBC6EFDCD29C}" destId="{E712FDFA-B0FD-45CB-8109-9D2D992E9893}" srcOrd="0" destOrd="0" presId="urn:microsoft.com/office/officeart/2005/8/layout/cycle2"/>
    <dgm:cxn modelId="{DC0AB8B8-709D-408A-88B0-5ABC8CD04561}" type="presOf" srcId="{3D6CBFA9-481F-455D-B6BE-FD9F0B574155}" destId="{94843744-345A-46C1-B44B-E2B87CB0F200}" srcOrd="0" destOrd="1" presId="urn:microsoft.com/office/officeart/2005/8/layout/cycle2"/>
    <dgm:cxn modelId="{402474C8-4768-4124-B249-1918B6480C67}" type="presOf" srcId="{5D005BE9-7E06-40B3-B58E-BC8888AA2232}" destId="{D195686C-2A6C-456E-8EB7-81C2E9DFE968}" srcOrd="0" destOrd="0" presId="urn:microsoft.com/office/officeart/2005/8/layout/cycle2"/>
    <dgm:cxn modelId="{86F10FCB-5555-41CB-8AEA-031CA35145EB}" type="presOf" srcId="{D3C2C90E-D0E4-46F6-8A98-490A5F9CE8F0}" destId="{656E69E7-DCD8-49BA-8EA5-B9491EEBA4F8}" srcOrd="0" destOrd="1" presId="urn:microsoft.com/office/officeart/2005/8/layout/cycle2"/>
    <dgm:cxn modelId="{5A9F36CF-7F9F-428C-AA4B-6B3C021F321E}" srcId="{9CB6143D-9939-4927-84F0-BE76A71232BC}" destId="{72F86826-93A4-47FA-96B3-F2F0EBEFCAE9}" srcOrd="2" destOrd="0" parTransId="{219A1CE2-85A0-496A-95C6-75680EA78F77}" sibTransId="{08626A8A-11D6-44BF-A935-EF50A9DB59CF}"/>
    <dgm:cxn modelId="{279DDCD3-03F9-440D-A03A-AE0242F82892}" type="presOf" srcId="{2077F420-1C14-499B-A44D-D8D979147708}" destId="{088AF4D3-8889-414E-9E16-D99BF93AE649}" srcOrd="1" destOrd="0" presId="urn:microsoft.com/office/officeart/2005/8/layout/cycle2"/>
    <dgm:cxn modelId="{328FF1DA-4C9C-43AC-BEC0-22AC034B3A81}" type="presOf" srcId="{E34C0B24-CA15-4AC3-8FDD-DB40F73C61D7}" destId="{E712FDFA-B0FD-45CB-8109-9D2D992E9893}" srcOrd="0" destOrd="1" presId="urn:microsoft.com/office/officeart/2005/8/layout/cycle2"/>
    <dgm:cxn modelId="{79580EDD-19B3-44F0-9202-87C666620B18}" type="presOf" srcId="{08626A8A-11D6-44BF-A935-EF50A9DB59CF}" destId="{04788797-FEFC-48E7-AFB4-3289EB146EE9}" srcOrd="0" destOrd="0" presId="urn:microsoft.com/office/officeart/2005/8/layout/cycle2"/>
    <dgm:cxn modelId="{01FE60E0-FBB0-479C-9D54-B33F5CFA3A9A}" type="presOf" srcId="{F1F85B1E-AA10-4BAB-9F70-9687E015C26B}" destId="{587FC6AB-57F0-4FFC-ACF2-C906659B4B99}" srcOrd="0" destOrd="0" presId="urn:microsoft.com/office/officeart/2005/8/layout/cycle2"/>
    <dgm:cxn modelId="{854936EC-C5DE-4926-BBDE-600A231E2781}" type="presOf" srcId="{FA8D2278-5968-41A3-8A05-2550FDCB02BF}" destId="{23CBC878-C7C9-477E-98F9-94F44430C794}" srcOrd="1" destOrd="0" presId="urn:microsoft.com/office/officeart/2005/8/layout/cycle2"/>
    <dgm:cxn modelId="{1672F770-C868-406B-8B7E-67E848C78DC7}" type="presParOf" srcId="{3F58F25F-1DD5-451B-A4B8-87B10970C8A0}" destId="{587FC6AB-57F0-4FFC-ACF2-C906659B4B99}" srcOrd="0" destOrd="0" presId="urn:microsoft.com/office/officeart/2005/8/layout/cycle2"/>
    <dgm:cxn modelId="{40BF4994-DF16-4DB5-B442-4575FD94E0C4}" type="presParOf" srcId="{3F58F25F-1DD5-451B-A4B8-87B10970C8A0}" destId="{AB79790C-EEE1-4E55-A13E-A241558CEF6D}" srcOrd="1" destOrd="0" presId="urn:microsoft.com/office/officeart/2005/8/layout/cycle2"/>
    <dgm:cxn modelId="{9F7E90FD-C32F-4E93-85DF-92671809C3BF}" type="presParOf" srcId="{AB79790C-EEE1-4E55-A13E-A241558CEF6D}" destId="{445FB7BD-36E2-46FE-8D45-270DC886A496}" srcOrd="0" destOrd="0" presId="urn:microsoft.com/office/officeart/2005/8/layout/cycle2"/>
    <dgm:cxn modelId="{A21F0318-8318-4B4F-8348-D36C34DCC236}" type="presParOf" srcId="{3F58F25F-1DD5-451B-A4B8-87B10970C8A0}" destId="{E712FDFA-B0FD-45CB-8109-9D2D992E9893}" srcOrd="2" destOrd="0" presId="urn:microsoft.com/office/officeart/2005/8/layout/cycle2"/>
    <dgm:cxn modelId="{A395F10F-5F3A-4C24-BC75-43027E4F3514}" type="presParOf" srcId="{3F58F25F-1DD5-451B-A4B8-87B10970C8A0}" destId="{7D805B36-44A6-4065-A12B-DE0F78EFB45E}" srcOrd="3" destOrd="0" presId="urn:microsoft.com/office/officeart/2005/8/layout/cycle2"/>
    <dgm:cxn modelId="{65B3FB86-BDE1-47FD-B288-1E26BD5CAA19}" type="presParOf" srcId="{7D805B36-44A6-4065-A12B-DE0F78EFB45E}" destId="{088AF4D3-8889-414E-9E16-D99BF93AE649}" srcOrd="0" destOrd="0" presId="urn:microsoft.com/office/officeart/2005/8/layout/cycle2"/>
    <dgm:cxn modelId="{959BB895-E026-4404-87F8-0C5C2586406D}" type="presParOf" srcId="{3F58F25F-1DD5-451B-A4B8-87B10970C8A0}" destId="{94843744-345A-46C1-B44B-E2B87CB0F200}" srcOrd="4" destOrd="0" presId="urn:microsoft.com/office/officeart/2005/8/layout/cycle2"/>
    <dgm:cxn modelId="{2FB6ED37-C48A-48CA-A920-C72E2DB3030C}" type="presParOf" srcId="{3F58F25F-1DD5-451B-A4B8-87B10970C8A0}" destId="{04788797-FEFC-48E7-AFB4-3289EB146EE9}" srcOrd="5" destOrd="0" presId="urn:microsoft.com/office/officeart/2005/8/layout/cycle2"/>
    <dgm:cxn modelId="{177D71FE-B22F-4A7E-B239-EA4A75904EC9}" type="presParOf" srcId="{04788797-FEFC-48E7-AFB4-3289EB146EE9}" destId="{F2C7FDBD-E2CE-4F10-81B5-2C209B2A6DC9}" srcOrd="0" destOrd="0" presId="urn:microsoft.com/office/officeart/2005/8/layout/cycle2"/>
    <dgm:cxn modelId="{779F7D31-845A-4794-88A1-D8D4EC278A5D}" type="presParOf" srcId="{3F58F25F-1DD5-451B-A4B8-87B10970C8A0}" destId="{D195686C-2A6C-456E-8EB7-81C2E9DFE968}" srcOrd="6" destOrd="0" presId="urn:microsoft.com/office/officeart/2005/8/layout/cycle2"/>
    <dgm:cxn modelId="{617F24EA-B4AE-49D9-950E-4CAB48DB9A97}" type="presParOf" srcId="{3F58F25F-1DD5-451B-A4B8-87B10970C8A0}" destId="{7314FF22-0374-4345-8AA9-CF582FAF14F9}" srcOrd="7" destOrd="0" presId="urn:microsoft.com/office/officeart/2005/8/layout/cycle2"/>
    <dgm:cxn modelId="{5D09348F-571C-4316-B04A-CE2364BA87C8}" type="presParOf" srcId="{7314FF22-0374-4345-8AA9-CF582FAF14F9}" destId="{23CBC878-C7C9-477E-98F9-94F44430C794}" srcOrd="0" destOrd="0" presId="urn:microsoft.com/office/officeart/2005/8/layout/cycle2"/>
    <dgm:cxn modelId="{6B478948-41D9-40FC-8D27-C3FA5EE89582}" type="presParOf" srcId="{3F58F25F-1DD5-451B-A4B8-87B10970C8A0}" destId="{656E69E7-DCD8-49BA-8EA5-B9491EEBA4F8}" srcOrd="8" destOrd="0" presId="urn:microsoft.com/office/officeart/2005/8/layout/cycle2"/>
    <dgm:cxn modelId="{1991C6FF-F45F-4F2D-B345-FB34B56C3DEF}" type="presParOf" srcId="{3F58F25F-1DD5-451B-A4B8-87B10970C8A0}" destId="{12660714-723C-4357-B985-705E062857C3}" srcOrd="9" destOrd="0" presId="urn:microsoft.com/office/officeart/2005/8/layout/cycle2"/>
    <dgm:cxn modelId="{1F83F102-573F-43D4-9FE4-B4B7AEA3AE5B}" type="presParOf" srcId="{12660714-723C-4357-B985-705E062857C3}" destId="{565D0586-5680-4010-833A-7D6EBE44B2CD}"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5911B68-96ED-4E10-82F4-920862172A7E}" type="doc">
      <dgm:prSet loTypeId="urn:microsoft.com/office/officeart/2005/8/layout/cycle6" loCatId="cycle" qsTypeId="urn:microsoft.com/office/officeart/2005/8/quickstyle/simple1" qsCatId="simple" csTypeId="urn:microsoft.com/office/officeart/2005/8/colors/accent1_2" csCatId="accent1"/>
      <dgm:spPr/>
      <dgm:t>
        <a:bodyPr/>
        <a:lstStyle/>
        <a:p>
          <a:endParaRPr lang="en-US"/>
        </a:p>
      </dgm:t>
    </dgm:pt>
    <dgm:pt modelId="{85376089-FCCB-4CA1-B25F-8B51D3380EFA}">
      <dgm:prSet/>
      <dgm:spPr/>
      <dgm:t>
        <a:bodyPr/>
        <a:lstStyle/>
        <a:p>
          <a:r>
            <a:rPr lang="en-US" b="1"/>
            <a:t>Date and time of  incident</a:t>
          </a:r>
          <a:endParaRPr lang="en-US"/>
        </a:p>
      </dgm:t>
    </dgm:pt>
    <dgm:pt modelId="{7EA62C1C-C21C-4CD9-BE79-B24B1B37AC7C}" type="parTrans" cxnId="{1FF42369-E3B7-4CC2-BDA1-953B6219FFE7}">
      <dgm:prSet/>
      <dgm:spPr/>
      <dgm:t>
        <a:bodyPr/>
        <a:lstStyle/>
        <a:p>
          <a:endParaRPr lang="en-US"/>
        </a:p>
      </dgm:t>
    </dgm:pt>
    <dgm:pt modelId="{21B79AD4-274B-4044-82CB-D19AE5FE5767}" type="sibTrans" cxnId="{1FF42369-E3B7-4CC2-BDA1-953B6219FFE7}">
      <dgm:prSet/>
      <dgm:spPr/>
      <dgm:t>
        <a:bodyPr/>
        <a:lstStyle/>
        <a:p>
          <a:endParaRPr lang="en-US"/>
        </a:p>
      </dgm:t>
    </dgm:pt>
    <dgm:pt modelId="{82C02F4E-EED8-464E-9FE2-2F2CC652CE8C}">
      <dgm:prSet/>
      <dgm:spPr/>
      <dgm:t>
        <a:bodyPr/>
        <a:lstStyle/>
        <a:p>
          <a:r>
            <a:rPr lang="en-US" b="1"/>
            <a:t>Job classification</a:t>
          </a:r>
          <a:endParaRPr lang="en-US"/>
        </a:p>
      </dgm:t>
    </dgm:pt>
    <dgm:pt modelId="{FDD4D289-8436-4FFF-ADDC-E88E7E9BDA01}" type="parTrans" cxnId="{2AFA902A-B871-4F38-BF80-366297181EEE}">
      <dgm:prSet/>
      <dgm:spPr/>
      <dgm:t>
        <a:bodyPr/>
        <a:lstStyle/>
        <a:p>
          <a:endParaRPr lang="en-US"/>
        </a:p>
      </dgm:t>
    </dgm:pt>
    <dgm:pt modelId="{06283202-090C-4C5F-BB81-7ECE13E4EC88}" type="sibTrans" cxnId="{2AFA902A-B871-4F38-BF80-366297181EEE}">
      <dgm:prSet/>
      <dgm:spPr/>
      <dgm:t>
        <a:bodyPr/>
        <a:lstStyle/>
        <a:p>
          <a:endParaRPr lang="en-US"/>
        </a:p>
      </dgm:t>
    </dgm:pt>
    <dgm:pt modelId="{B8D59743-E3E6-4A9F-A5A6-F95DA18F662A}">
      <dgm:prSet/>
      <dgm:spPr/>
      <dgm:t>
        <a:bodyPr/>
        <a:lstStyle/>
        <a:p>
          <a:r>
            <a:rPr lang="en-US" b="1"/>
            <a:t>Location in the worksite where  incident occurred</a:t>
          </a:r>
          <a:endParaRPr lang="en-US"/>
        </a:p>
      </dgm:t>
    </dgm:pt>
    <dgm:pt modelId="{82B4FF77-457C-4A8D-824A-00EE0F97EE22}" type="parTrans" cxnId="{1C4D75CA-0D28-4C46-B003-916897209D0C}">
      <dgm:prSet/>
      <dgm:spPr/>
      <dgm:t>
        <a:bodyPr/>
        <a:lstStyle/>
        <a:p>
          <a:endParaRPr lang="en-US"/>
        </a:p>
      </dgm:t>
    </dgm:pt>
    <dgm:pt modelId="{D68D036B-A7A5-4C62-AEE4-9A33BC494E6E}" type="sibTrans" cxnId="{1C4D75CA-0D28-4C46-B003-916897209D0C}">
      <dgm:prSet/>
      <dgm:spPr/>
      <dgm:t>
        <a:bodyPr/>
        <a:lstStyle/>
        <a:p>
          <a:endParaRPr lang="en-US"/>
        </a:p>
      </dgm:t>
    </dgm:pt>
    <dgm:pt modelId="{14186C1D-A85C-4DA3-B24F-BBBA8CCBACE4}" type="pres">
      <dgm:prSet presAssocID="{05911B68-96ED-4E10-82F4-920862172A7E}" presName="cycle" presStyleCnt="0">
        <dgm:presLayoutVars>
          <dgm:dir/>
          <dgm:resizeHandles val="exact"/>
        </dgm:presLayoutVars>
      </dgm:prSet>
      <dgm:spPr/>
    </dgm:pt>
    <dgm:pt modelId="{8ADAE729-DAF8-416C-94BE-6EE94D3EEB90}" type="pres">
      <dgm:prSet presAssocID="{85376089-FCCB-4CA1-B25F-8B51D3380EFA}" presName="node" presStyleLbl="node1" presStyleIdx="0" presStyleCnt="3">
        <dgm:presLayoutVars>
          <dgm:bulletEnabled val="1"/>
        </dgm:presLayoutVars>
      </dgm:prSet>
      <dgm:spPr/>
    </dgm:pt>
    <dgm:pt modelId="{4AC044B6-9C70-4206-A026-DDB1D2F184FD}" type="pres">
      <dgm:prSet presAssocID="{85376089-FCCB-4CA1-B25F-8B51D3380EFA}" presName="spNode" presStyleCnt="0"/>
      <dgm:spPr/>
    </dgm:pt>
    <dgm:pt modelId="{C26DDA0F-D3A6-4C83-90AF-5D24C24540E0}" type="pres">
      <dgm:prSet presAssocID="{21B79AD4-274B-4044-82CB-D19AE5FE5767}" presName="sibTrans" presStyleLbl="sibTrans1D1" presStyleIdx="0" presStyleCnt="3"/>
      <dgm:spPr/>
    </dgm:pt>
    <dgm:pt modelId="{F6F1C20D-6AD0-468F-9AC7-07C302067727}" type="pres">
      <dgm:prSet presAssocID="{82C02F4E-EED8-464E-9FE2-2F2CC652CE8C}" presName="node" presStyleLbl="node1" presStyleIdx="1" presStyleCnt="3">
        <dgm:presLayoutVars>
          <dgm:bulletEnabled val="1"/>
        </dgm:presLayoutVars>
      </dgm:prSet>
      <dgm:spPr/>
    </dgm:pt>
    <dgm:pt modelId="{941E44DB-06F3-4B6E-A96A-A1E1EAD760D8}" type="pres">
      <dgm:prSet presAssocID="{82C02F4E-EED8-464E-9FE2-2F2CC652CE8C}" presName="spNode" presStyleCnt="0"/>
      <dgm:spPr/>
    </dgm:pt>
    <dgm:pt modelId="{020C1ADD-C4A3-407B-99EB-94095A018141}" type="pres">
      <dgm:prSet presAssocID="{06283202-090C-4C5F-BB81-7ECE13E4EC88}" presName="sibTrans" presStyleLbl="sibTrans1D1" presStyleIdx="1" presStyleCnt="3"/>
      <dgm:spPr/>
    </dgm:pt>
    <dgm:pt modelId="{5B33D271-11DB-4FC0-ABC9-A2E534EA3636}" type="pres">
      <dgm:prSet presAssocID="{B8D59743-E3E6-4A9F-A5A6-F95DA18F662A}" presName="node" presStyleLbl="node1" presStyleIdx="2" presStyleCnt="3">
        <dgm:presLayoutVars>
          <dgm:bulletEnabled val="1"/>
        </dgm:presLayoutVars>
      </dgm:prSet>
      <dgm:spPr/>
    </dgm:pt>
    <dgm:pt modelId="{1647BB02-4837-42FD-A85A-CEA3A065210C}" type="pres">
      <dgm:prSet presAssocID="{B8D59743-E3E6-4A9F-A5A6-F95DA18F662A}" presName="spNode" presStyleCnt="0"/>
      <dgm:spPr/>
    </dgm:pt>
    <dgm:pt modelId="{C134798B-463E-448E-9059-A9B54A9C3061}" type="pres">
      <dgm:prSet presAssocID="{D68D036B-A7A5-4C62-AEE4-9A33BC494E6E}" presName="sibTrans" presStyleLbl="sibTrans1D1" presStyleIdx="2" presStyleCnt="3"/>
      <dgm:spPr/>
    </dgm:pt>
  </dgm:ptLst>
  <dgm:cxnLst>
    <dgm:cxn modelId="{2AFA902A-B871-4F38-BF80-366297181EEE}" srcId="{05911B68-96ED-4E10-82F4-920862172A7E}" destId="{82C02F4E-EED8-464E-9FE2-2F2CC652CE8C}" srcOrd="1" destOrd="0" parTransId="{FDD4D289-8436-4FFF-ADDC-E88E7E9BDA01}" sibTransId="{06283202-090C-4C5F-BB81-7ECE13E4EC88}"/>
    <dgm:cxn modelId="{77E43138-FAB3-4829-A64A-FFB163196A43}" type="presOf" srcId="{06283202-090C-4C5F-BB81-7ECE13E4EC88}" destId="{020C1ADD-C4A3-407B-99EB-94095A018141}" srcOrd="0" destOrd="0" presId="urn:microsoft.com/office/officeart/2005/8/layout/cycle6"/>
    <dgm:cxn modelId="{CC385D68-7944-4B5E-A01F-B290506B0EA7}" type="presOf" srcId="{85376089-FCCB-4CA1-B25F-8B51D3380EFA}" destId="{8ADAE729-DAF8-416C-94BE-6EE94D3EEB90}" srcOrd="0" destOrd="0" presId="urn:microsoft.com/office/officeart/2005/8/layout/cycle6"/>
    <dgm:cxn modelId="{1FF42369-E3B7-4CC2-BDA1-953B6219FFE7}" srcId="{05911B68-96ED-4E10-82F4-920862172A7E}" destId="{85376089-FCCB-4CA1-B25F-8B51D3380EFA}" srcOrd="0" destOrd="0" parTransId="{7EA62C1C-C21C-4CD9-BE79-B24B1B37AC7C}" sibTransId="{21B79AD4-274B-4044-82CB-D19AE5FE5767}"/>
    <dgm:cxn modelId="{5A10606C-926A-4BFE-AE1D-B9479DC063F8}" type="presOf" srcId="{21B79AD4-274B-4044-82CB-D19AE5FE5767}" destId="{C26DDA0F-D3A6-4C83-90AF-5D24C24540E0}" srcOrd="0" destOrd="0" presId="urn:microsoft.com/office/officeart/2005/8/layout/cycle6"/>
    <dgm:cxn modelId="{FC448970-D61B-447B-AAFE-BB37FF000C31}" type="presOf" srcId="{B8D59743-E3E6-4A9F-A5A6-F95DA18F662A}" destId="{5B33D271-11DB-4FC0-ABC9-A2E534EA3636}" srcOrd="0" destOrd="0" presId="urn:microsoft.com/office/officeart/2005/8/layout/cycle6"/>
    <dgm:cxn modelId="{CD11448F-4DE4-4B0B-85C5-C0782DF429FC}" type="presOf" srcId="{D68D036B-A7A5-4C62-AEE4-9A33BC494E6E}" destId="{C134798B-463E-448E-9059-A9B54A9C3061}" srcOrd="0" destOrd="0" presId="urn:microsoft.com/office/officeart/2005/8/layout/cycle6"/>
    <dgm:cxn modelId="{ED28EEAF-A95D-4BE5-A260-0DDCF6AA64A0}" type="presOf" srcId="{05911B68-96ED-4E10-82F4-920862172A7E}" destId="{14186C1D-A85C-4DA3-B24F-BBBA8CCBACE4}" srcOrd="0" destOrd="0" presId="urn:microsoft.com/office/officeart/2005/8/layout/cycle6"/>
    <dgm:cxn modelId="{3A7DAAB9-21C2-4408-B33B-46DD28960717}" type="presOf" srcId="{82C02F4E-EED8-464E-9FE2-2F2CC652CE8C}" destId="{F6F1C20D-6AD0-468F-9AC7-07C302067727}" srcOrd="0" destOrd="0" presId="urn:microsoft.com/office/officeart/2005/8/layout/cycle6"/>
    <dgm:cxn modelId="{1C4D75CA-0D28-4C46-B003-916897209D0C}" srcId="{05911B68-96ED-4E10-82F4-920862172A7E}" destId="{B8D59743-E3E6-4A9F-A5A6-F95DA18F662A}" srcOrd="2" destOrd="0" parTransId="{82B4FF77-457C-4A8D-824A-00EE0F97EE22}" sibTransId="{D68D036B-A7A5-4C62-AEE4-9A33BC494E6E}"/>
    <dgm:cxn modelId="{B491CD8A-666E-4E77-B59D-998AA623A1B8}" type="presParOf" srcId="{14186C1D-A85C-4DA3-B24F-BBBA8CCBACE4}" destId="{8ADAE729-DAF8-416C-94BE-6EE94D3EEB90}" srcOrd="0" destOrd="0" presId="urn:microsoft.com/office/officeart/2005/8/layout/cycle6"/>
    <dgm:cxn modelId="{48EA451F-0D5E-4CA5-8839-C7A4F17CC233}" type="presParOf" srcId="{14186C1D-A85C-4DA3-B24F-BBBA8CCBACE4}" destId="{4AC044B6-9C70-4206-A026-DDB1D2F184FD}" srcOrd="1" destOrd="0" presId="urn:microsoft.com/office/officeart/2005/8/layout/cycle6"/>
    <dgm:cxn modelId="{A413FCFF-DA83-4FB8-8C91-5C2BA9848BF4}" type="presParOf" srcId="{14186C1D-A85C-4DA3-B24F-BBBA8CCBACE4}" destId="{C26DDA0F-D3A6-4C83-90AF-5D24C24540E0}" srcOrd="2" destOrd="0" presId="urn:microsoft.com/office/officeart/2005/8/layout/cycle6"/>
    <dgm:cxn modelId="{DA67243A-33B6-404E-8EF2-6E9544B606C2}" type="presParOf" srcId="{14186C1D-A85C-4DA3-B24F-BBBA8CCBACE4}" destId="{F6F1C20D-6AD0-468F-9AC7-07C302067727}" srcOrd="3" destOrd="0" presId="urn:microsoft.com/office/officeart/2005/8/layout/cycle6"/>
    <dgm:cxn modelId="{E935389A-FF4B-4D69-AED5-B460371CDA8E}" type="presParOf" srcId="{14186C1D-A85C-4DA3-B24F-BBBA8CCBACE4}" destId="{941E44DB-06F3-4B6E-A96A-A1E1EAD760D8}" srcOrd="4" destOrd="0" presId="urn:microsoft.com/office/officeart/2005/8/layout/cycle6"/>
    <dgm:cxn modelId="{95227E43-72F9-4BE8-BA1A-9303C0334C1D}" type="presParOf" srcId="{14186C1D-A85C-4DA3-B24F-BBBA8CCBACE4}" destId="{020C1ADD-C4A3-407B-99EB-94095A018141}" srcOrd="5" destOrd="0" presId="urn:microsoft.com/office/officeart/2005/8/layout/cycle6"/>
    <dgm:cxn modelId="{F9A18B9A-0CAE-43D6-9059-58B3B291F43D}" type="presParOf" srcId="{14186C1D-A85C-4DA3-B24F-BBBA8CCBACE4}" destId="{5B33D271-11DB-4FC0-ABC9-A2E534EA3636}" srcOrd="6" destOrd="0" presId="urn:microsoft.com/office/officeart/2005/8/layout/cycle6"/>
    <dgm:cxn modelId="{FE2666C5-8D6A-4067-8AA8-F92F92A76DE1}" type="presParOf" srcId="{14186C1D-A85C-4DA3-B24F-BBBA8CCBACE4}" destId="{1647BB02-4837-42FD-A85A-CEA3A065210C}" srcOrd="7" destOrd="0" presId="urn:microsoft.com/office/officeart/2005/8/layout/cycle6"/>
    <dgm:cxn modelId="{1C1592CD-57F7-47BD-9A89-BF506DD14F6C}" type="presParOf" srcId="{14186C1D-A85C-4DA3-B24F-BBBA8CCBACE4}" destId="{C134798B-463E-448E-9059-A9B54A9C3061}" srcOrd="8" destOrd="0" presId="urn:microsoft.com/office/officeart/2005/8/layout/cycle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082DC161-402C-446F-926C-F2F46CD1EFCA}" type="doc">
      <dgm:prSet loTypeId="urn:microsoft.com/office/officeart/2005/8/layout/vProcess5" loCatId="process" qsTypeId="urn:microsoft.com/office/officeart/2005/8/quickstyle/simple1" qsCatId="simple" csTypeId="urn:microsoft.com/office/officeart/2005/8/colors/colorful1" csCatId="colorful"/>
      <dgm:spPr/>
      <dgm:t>
        <a:bodyPr/>
        <a:lstStyle/>
        <a:p>
          <a:endParaRPr lang="en-US"/>
        </a:p>
      </dgm:t>
    </dgm:pt>
    <dgm:pt modelId="{98356AFD-B453-486D-909D-52B40DBA4FDB}">
      <dgm:prSet/>
      <dgm:spPr/>
      <dgm:t>
        <a:bodyPr/>
        <a:lstStyle/>
        <a:p>
          <a:r>
            <a:rPr lang="en-US" b="1"/>
            <a:t>Readily available facilities</a:t>
          </a:r>
          <a:endParaRPr lang="en-US"/>
        </a:p>
      </dgm:t>
    </dgm:pt>
    <dgm:pt modelId="{8FE97124-34A0-4398-918B-12FA8EAB355B}" type="parTrans" cxnId="{75CFA39E-4D70-4C4C-BD3B-92DF9D105B1F}">
      <dgm:prSet/>
      <dgm:spPr/>
      <dgm:t>
        <a:bodyPr/>
        <a:lstStyle/>
        <a:p>
          <a:endParaRPr lang="en-US"/>
        </a:p>
      </dgm:t>
    </dgm:pt>
    <dgm:pt modelId="{6F766A1C-7320-4264-8C84-858464030F41}" type="sibTrans" cxnId="{75CFA39E-4D70-4C4C-BD3B-92DF9D105B1F}">
      <dgm:prSet/>
      <dgm:spPr/>
      <dgm:t>
        <a:bodyPr/>
        <a:lstStyle/>
        <a:p>
          <a:endParaRPr lang="en-US"/>
        </a:p>
      </dgm:t>
    </dgm:pt>
    <dgm:pt modelId="{289FE09A-4823-4AF5-A063-271C9B2D3D15}">
      <dgm:prSet/>
      <dgm:spPr/>
      <dgm:t>
        <a:bodyPr/>
        <a:lstStyle/>
        <a:p>
          <a:r>
            <a:rPr lang="en-US" b="1"/>
            <a:t>Washing after removing PPE</a:t>
          </a:r>
          <a:endParaRPr lang="en-US"/>
        </a:p>
      </dgm:t>
    </dgm:pt>
    <dgm:pt modelId="{E0D298D4-3DE8-4F46-8470-BB72C168DA63}" type="parTrans" cxnId="{5B4A26A5-64AC-4AF1-9772-5098CA47CC51}">
      <dgm:prSet/>
      <dgm:spPr/>
      <dgm:t>
        <a:bodyPr/>
        <a:lstStyle/>
        <a:p>
          <a:endParaRPr lang="en-US"/>
        </a:p>
      </dgm:t>
    </dgm:pt>
    <dgm:pt modelId="{6E27F0DA-ED71-487D-B168-A03D52B95F40}" type="sibTrans" cxnId="{5B4A26A5-64AC-4AF1-9772-5098CA47CC51}">
      <dgm:prSet/>
      <dgm:spPr/>
      <dgm:t>
        <a:bodyPr/>
        <a:lstStyle/>
        <a:p>
          <a:endParaRPr lang="en-US"/>
        </a:p>
      </dgm:t>
    </dgm:pt>
    <dgm:pt modelId="{18A555AB-7D07-41F0-B506-9165FEAD70CD}">
      <dgm:prSet/>
      <dgm:spPr/>
      <dgm:t>
        <a:bodyPr/>
        <a:lstStyle/>
        <a:p>
          <a:r>
            <a:rPr lang="en-US" b="1"/>
            <a:t>Using antiseptic hand cleanser when a sink isn’t readily available</a:t>
          </a:r>
          <a:endParaRPr lang="en-US"/>
        </a:p>
      </dgm:t>
    </dgm:pt>
    <dgm:pt modelId="{226B86BF-D7A7-4C43-95F2-4372392CA419}" type="parTrans" cxnId="{564894D2-B195-493C-9F7C-E160CB2FECE4}">
      <dgm:prSet/>
      <dgm:spPr/>
      <dgm:t>
        <a:bodyPr/>
        <a:lstStyle/>
        <a:p>
          <a:endParaRPr lang="en-US"/>
        </a:p>
      </dgm:t>
    </dgm:pt>
    <dgm:pt modelId="{808011DA-33A3-4AA9-BD4F-5AA84700A60B}" type="sibTrans" cxnId="{564894D2-B195-493C-9F7C-E160CB2FECE4}">
      <dgm:prSet/>
      <dgm:spPr/>
      <dgm:t>
        <a:bodyPr/>
        <a:lstStyle/>
        <a:p>
          <a:endParaRPr lang="en-US"/>
        </a:p>
      </dgm:t>
    </dgm:pt>
    <dgm:pt modelId="{6EBE6DB2-FFF7-4D49-A95A-B277E82242B0}" type="pres">
      <dgm:prSet presAssocID="{082DC161-402C-446F-926C-F2F46CD1EFCA}" presName="outerComposite" presStyleCnt="0">
        <dgm:presLayoutVars>
          <dgm:chMax val="5"/>
          <dgm:dir/>
          <dgm:resizeHandles val="exact"/>
        </dgm:presLayoutVars>
      </dgm:prSet>
      <dgm:spPr/>
    </dgm:pt>
    <dgm:pt modelId="{16B21DD3-B94A-4706-82CC-C99F96EA1FDD}" type="pres">
      <dgm:prSet presAssocID="{082DC161-402C-446F-926C-F2F46CD1EFCA}" presName="dummyMaxCanvas" presStyleCnt="0">
        <dgm:presLayoutVars/>
      </dgm:prSet>
      <dgm:spPr/>
    </dgm:pt>
    <dgm:pt modelId="{D48E0352-01C3-40D4-B723-D67F1C4A4CF4}" type="pres">
      <dgm:prSet presAssocID="{082DC161-402C-446F-926C-F2F46CD1EFCA}" presName="ThreeNodes_1" presStyleLbl="node1" presStyleIdx="0" presStyleCnt="3">
        <dgm:presLayoutVars>
          <dgm:bulletEnabled val="1"/>
        </dgm:presLayoutVars>
      </dgm:prSet>
      <dgm:spPr/>
    </dgm:pt>
    <dgm:pt modelId="{C8EF03CD-2157-4D73-96B7-317DA78D6CB2}" type="pres">
      <dgm:prSet presAssocID="{082DC161-402C-446F-926C-F2F46CD1EFCA}" presName="ThreeNodes_2" presStyleLbl="node1" presStyleIdx="1" presStyleCnt="3">
        <dgm:presLayoutVars>
          <dgm:bulletEnabled val="1"/>
        </dgm:presLayoutVars>
      </dgm:prSet>
      <dgm:spPr/>
    </dgm:pt>
    <dgm:pt modelId="{00D594D9-F922-4D60-96CC-B8C284D63286}" type="pres">
      <dgm:prSet presAssocID="{082DC161-402C-446F-926C-F2F46CD1EFCA}" presName="ThreeNodes_3" presStyleLbl="node1" presStyleIdx="2" presStyleCnt="3">
        <dgm:presLayoutVars>
          <dgm:bulletEnabled val="1"/>
        </dgm:presLayoutVars>
      </dgm:prSet>
      <dgm:spPr/>
    </dgm:pt>
    <dgm:pt modelId="{ED4D12D8-EDDD-4286-A88D-534017DCD796}" type="pres">
      <dgm:prSet presAssocID="{082DC161-402C-446F-926C-F2F46CD1EFCA}" presName="ThreeConn_1-2" presStyleLbl="fgAccFollowNode1" presStyleIdx="0" presStyleCnt="2">
        <dgm:presLayoutVars>
          <dgm:bulletEnabled val="1"/>
        </dgm:presLayoutVars>
      </dgm:prSet>
      <dgm:spPr/>
    </dgm:pt>
    <dgm:pt modelId="{56CFE61D-3221-43EC-ACBD-D09F2D83AFAA}" type="pres">
      <dgm:prSet presAssocID="{082DC161-402C-446F-926C-F2F46CD1EFCA}" presName="ThreeConn_2-3" presStyleLbl="fgAccFollowNode1" presStyleIdx="1" presStyleCnt="2">
        <dgm:presLayoutVars>
          <dgm:bulletEnabled val="1"/>
        </dgm:presLayoutVars>
      </dgm:prSet>
      <dgm:spPr/>
    </dgm:pt>
    <dgm:pt modelId="{813F2297-FACB-40E5-8E5E-CB38480CCB0D}" type="pres">
      <dgm:prSet presAssocID="{082DC161-402C-446F-926C-F2F46CD1EFCA}" presName="ThreeNodes_1_text" presStyleLbl="node1" presStyleIdx="2" presStyleCnt="3">
        <dgm:presLayoutVars>
          <dgm:bulletEnabled val="1"/>
        </dgm:presLayoutVars>
      </dgm:prSet>
      <dgm:spPr/>
    </dgm:pt>
    <dgm:pt modelId="{146FD533-FF88-4C96-A4C2-1EEB99ED78C3}" type="pres">
      <dgm:prSet presAssocID="{082DC161-402C-446F-926C-F2F46CD1EFCA}" presName="ThreeNodes_2_text" presStyleLbl="node1" presStyleIdx="2" presStyleCnt="3">
        <dgm:presLayoutVars>
          <dgm:bulletEnabled val="1"/>
        </dgm:presLayoutVars>
      </dgm:prSet>
      <dgm:spPr/>
    </dgm:pt>
    <dgm:pt modelId="{EC6FAEBF-74CA-445F-BC77-CD5E0641DB41}" type="pres">
      <dgm:prSet presAssocID="{082DC161-402C-446F-926C-F2F46CD1EFCA}" presName="ThreeNodes_3_text" presStyleLbl="node1" presStyleIdx="2" presStyleCnt="3">
        <dgm:presLayoutVars>
          <dgm:bulletEnabled val="1"/>
        </dgm:presLayoutVars>
      </dgm:prSet>
      <dgm:spPr/>
    </dgm:pt>
  </dgm:ptLst>
  <dgm:cxnLst>
    <dgm:cxn modelId="{F9BE8604-F096-408C-9DA8-093D35DEE41B}" type="presOf" srcId="{18A555AB-7D07-41F0-B506-9165FEAD70CD}" destId="{EC6FAEBF-74CA-445F-BC77-CD5E0641DB41}" srcOrd="1" destOrd="0" presId="urn:microsoft.com/office/officeart/2005/8/layout/vProcess5"/>
    <dgm:cxn modelId="{EBD3FC2F-1769-46A5-83FB-9FF9BD608223}" type="presOf" srcId="{18A555AB-7D07-41F0-B506-9165FEAD70CD}" destId="{00D594D9-F922-4D60-96CC-B8C284D63286}" srcOrd="0" destOrd="0" presId="urn:microsoft.com/office/officeart/2005/8/layout/vProcess5"/>
    <dgm:cxn modelId="{962C047C-76C1-4048-B747-97AAD7404566}" type="presOf" srcId="{6F766A1C-7320-4264-8C84-858464030F41}" destId="{ED4D12D8-EDDD-4286-A88D-534017DCD796}" srcOrd="0" destOrd="0" presId="urn:microsoft.com/office/officeart/2005/8/layout/vProcess5"/>
    <dgm:cxn modelId="{89354482-D423-4E8A-959A-DA4FF186FCF0}" type="presOf" srcId="{6E27F0DA-ED71-487D-B168-A03D52B95F40}" destId="{56CFE61D-3221-43EC-ACBD-D09F2D83AFAA}" srcOrd="0" destOrd="0" presId="urn:microsoft.com/office/officeart/2005/8/layout/vProcess5"/>
    <dgm:cxn modelId="{8E204E96-0BE2-4F6D-AFB9-5B5A9903E422}" type="presOf" srcId="{98356AFD-B453-486D-909D-52B40DBA4FDB}" destId="{813F2297-FACB-40E5-8E5E-CB38480CCB0D}" srcOrd="1" destOrd="0" presId="urn:microsoft.com/office/officeart/2005/8/layout/vProcess5"/>
    <dgm:cxn modelId="{5CFC7D99-21D1-4DEC-A61F-122601B9FF4C}" type="presOf" srcId="{98356AFD-B453-486D-909D-52B40DBA4FDB}" destId="{D48E0352-01C3-40D4-B723-D67F1C4A4CF4}" srcOrd="0" destOrd="0" presId="urn:microsoft.com/office/officeart/2005/8/layout/vProcess5"/>
    <dgm:cxn modelId="{75CFA39E-4D70-4C4C-BD3B-92DF9D105B1F}" srcId="{082DC161-402C-446F-926C-F2F46CD1EFCA}" destId="{98356AFD-B453-486D-909D-52B40DBA4FDB}" srcOrd="0" destOrd="0" parTransId="{8FE97124-34A0-4398-918B-12FA8EAB355B}" sibTransId="{6F766A1C-7320-4264-8C84-858464030F41}"/>
    <dgm:cxn modelId="{5B4A26A5-64AC-4AF1-9772-5098CA47CC51}" srcId="{082DC161-402C-446F-926C-F2F46CD1EFCA}" destId="{289FE09A-4823-4AF5-A063-271C9B2D3D15}" srcOrd="1" destOrd="0" parTransId="{E0D298D4-3DE8-4F46-8470-BB72C168DA63}" sibTransId="{6E27F0DA-ED71-487D-B168-A03D52B95F40}"/>
    <dgm:cxn modelId="{49A7C4CA-1D4F-414A-9B2D-DF5E8565E7F1}" type="presOf" srcId="{289FE09A-4823-4AF5-A063-271C9B2D3D15}" destId="{146FD533-FF88-4C96-A4C2-1EEB99ED78C3}" srcOrd="1" destOrd="0" presId="urn:microsoft.com/office/officeart/2005/8/layout/vProcess5"/>
    <dgm:cxn modelId="{564894D2-B195-493C-9F7C-E160CB2FECE4}" srcId="{082DC161-402C-446F-926C-F2F46CD1EFCA}" destId="{18A555AB-7D07-41F0-B506-9165FEAD70CD}" srcOrd="2" destOrd="0" parTransId="{226B86BF-D7A7-4C43-95F2-4372392CA419}" sibTransId="{808011DA-33A3-4AA9-BD4F-5AA84700A60B}"/>
    <dgm:cxn modelId="{5DF7BFD6-A8B8-4EB5-BA87-006ADCAB4E38}" type="presOf" srcId="{082DC161-402C-446F-926C-F2F46CD1EFCA}" destId="{6EBE6DB2-FFF7-4D49-A95A-B277E82242B0}" srcOrd="0" destOrd="0" presId="urn:microsoft.com/office/officeart/2005/8/layout/vProcess5"/>
    <dgm:cxn modelId="{2EEE19F3-FC47-4C91-B4BB-E6C486C81FA6}" type="presOf" srcId="{289FE09A-4823-4AF5-A063-271C9B2D3D15}" destId="{C8EF03CD-2157-4D73-96B7-317DA78D6CB2}" srcOrd="0" destOrd="0" presId="urn:microsoft.com/office/officeart/2005/8/layout/vProcess5"/>
    <dgm:cxn modelId="{4115A010-B0FB-43D5-99EB-E12D3B433697}" type="presParOf" srcId="{6EBE6DB2-FFF7-4D49-A95A-B277E82242B0}" destId="{16B21DD3-B94A-4706-82CC-C99F96EA1FDD}" srcOrd="0" destOrd="0" presId="urn:microsoft.com/office/officeart/2005/8/layout/vProcess5"/>
    <dgm:cxn modelId="{E378668C-6DED-4BF9-B119-85AB8E0D5914}" type="presParOf" srcId="{6EBE6DB2-FFF7-4D49-A95A-B277E82242B0}" destId="{D48E0352-01C3-40D4-B723-D67F1C4A4CF4}" srcOrd="1" destOrd="0" presId="urn:microsoft.com/office/officeart/2005/8/layout/vProcess5"/>
    <dgm:cxn modelId="{4591A624-B0A2-429F-946F-CD1BE6404884}" type="presParOf" srcId="{6EBE6DB2-FFF7-4D49-A95A-B277E82242B0}" destId="{C8EF03CD-2157-4D73-96B7-317DA78D6CB2}" srcOrd="2" destOrd="0" presId="urn:microsoft.com/office/officeart/2005/8/layout/vProcess5"/>
    <dgm:cxn modelId="{EA61A96C-36E8-4C34-B30D-29EA70FF9C0E}" type="presParOf" srcId="{6EBE6DB2-FFF7-4D49-A95A-B277E82242B0}" destId="{00D594D9-F922-4D60-96CC-B8C284D63286}" srcOrd="3" destOrd="0" presId="urn:microsoft.com/office/officeart/2005/8/layout/vProcess5"/>
    <dgm:cxn modelId="{15D8A5A2-D70A-419C-8EDF-28EF1FDF08AC}" type="presParOf" srcId="{6EBE6DB2-FFF7-4D49-A95A-B277E82242B0}" destId="{ED4D12D8-EDDD-4286-A88D-534017DCD796}" srcOrd="4" destOrd="0" presId="urn:microsoft.com/office/officeart/2005/8/layout/vProcess5"/>
    <dgm:cxn modelId="{C7093E3D-C9BB-4027-9B9E-979940029C31}" type="presParOf" srcId="{6EBE6DB2-FFF7-4D49-A95A-B277E82242B0}" destId="{56CFE61D-3221-43EC-ACBD-D09F2D83AFAA}" srcOrd="5" destOrd="0" presId="urn:microsoft.com/office/officeart/2005/8/layout/vProcess5"/>
    <dgm:cxn modelId="{49404DD4-CB62-45B7-A615-F8A4923687E5}" type="presParOf" srcId="{6EBE6DB2-FFF7-4D49-A95A-B277E82242B0}" destId="{813F2297-FACB-40E5-8E5E-CB38480CCB0D}" srcOrd="6" destOrd="0" presId="urn:microsoft.com/office/officeart/2005/8/layout/vProcess5"/>
    <dgm:cxn modelId="{99915F47-0817-4F21-A147-1E30A61E548A}" type="presParOf" srcId="{6EBE6DB2-FFF7-4D49-A95A-B277E82242B0}" destId="{146FD533-FF88-4C96-A4C2-1EEB99ED78C3}" srcOrd="7" destOrd="0" presId="urn:microsoft.com/office/officeart/2005/8/layout/vProcess5"/>
    <dgm:cxn modelId="{BC8871A9-661F-42EF-83D0-135D65A4F401}" type="presParOf" srcId="{6EBE6DB2-FFF7-4D49-A95A-B277E82242B0}" destId="{EC6FAEBF-74CA-445F-BC77-CD5E0641DB41}" srcOrd="8"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7CCB8662-FDEB-410F-88F9-DBAE960EBDEC}"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60B1D5B9-3515-4605-A080-ADC338B6D3BC}">
      <dgm:prSet/>
      <dgm:spPr/>
      <dgm:t>
        <a:bodyPr/>
        <a:lstStyle/>
        <a:p>
          <a:pPr>
            <a:defRPr cap="all"/>
          </a:pPr>
          <a:r>
            <a:rPr lang="en-US" b="1"/>
            <a:t>First roll out paper towel or have towel readily available so as not to touch other surfaces to reach it</a:t>
          </a:r>
          <a:endParaRPr lang="en-US"/>
        </a:p>
      </dgm:t>
    </dgm:pt>
    <dgm:pt modelId="{180EAF84-C54F-4018-96A9-08ED2EFAA71E}" type="parTrans" cxnId="{BCCC08E5-B2D1-4A78-9215-08F420D785AD}">
      <dgm:prSet/>
      <dgm:spPr/>
      <dgm:t>
        <a:bodyPr/>
        <a:lstStyle/>
        <a:p>
          <a:endParaRPr lang="en-US"/>
        </a:p>
      </dgm:t>
    </dgm:pt>
    <dgm:pt modelId="{47F113A7-0B6F-424E-BE93-EB358CF7C0E3}" type="sibTrans" cxnId="{BCCC08E5-B2D1-4A78-9215-08F420D785AD}">
      <dgm:prSet/>
      <dgm:spPr/>
      <dgm:t>
        <a:bodyPr/>
        <a:lstStyle/>
        <a:p>
          <a:endParaRPr lang="en-US"/>
        </a:p>
      </dgm:t>
    </dgm:pt>
    <dgm:pt modelId="{BF977CB4-1761-4206-8802-A2598A8181A0}">
      <dgm:prSet/>
      <dgm:spPr/>
      <dgm:t>
        <a:bodyPr/>
        <a:lstStyle/>
        <a:p>
          <a:pPr>
            <a:defRPr cap="all"/>
          </a:pPr>
          <a:r>
            <a:rPr lang="en-US" b="1"/>
            <a:t>Turn on  tap water and adjust temperature</a:t>
          </a:r>
          <a:endParaRPr lang="en-US"/>
        </a:p>
      </dgm:t>
    </dgm:pt>
    <dgm:pt modelId="{4766A687-CFCF-48C5-B82E-5D936E4FC2B0}" type="parTrans" cxnId="{2E72BF48-83C5-4489-9545-C06944A5046D}">
      <dgm:prSet/>
      <dgm:spPr/>
      <dgm:t>
        <a:bodyPr/>
        <a:lstStyle/>
        <a:p>
          <a:endParaRPr lang="en-US"/>
        </a:p>
      </dgm:t>
    </dgm:pt>
    <dgm:pt modelId="{8D59BC91-774E-4195-83CE-DF52919E9F04}" type="sibTrans" cxnId="{2E72BF48-83C5-4489-9545-C06944A5046D}">
      <dgm:prSet/>
      <dgm:spPr/>
      <dgm:t>
        <a:bodyPr/>
        <a:lstStyle/>
        <a:p>
          <a:endParaRPr lang="en-US"/>
        </a:p>
      </dgm:t>
    </dgm:pt>
    <dgm:pt modelId="{F1EE8B17-2A59-43A9-B700-359D6135687A}">
      <dgm:prSet/>
      <dgm:spPr/>
      <dgm:t>
        <a:bodyPr/>
        <a:lstStyle/>
        <a:p>
          <a:pPr>
            <a:defRPr cap="all"/>
          </a:pPr>
          <a:r>
            <a:rPr lang="en-US" b="1"/>
            <a:t>Use plenty of soap</a:t>
          </a:r>
          <a:endParaRPr lang="en-US"/>
        </a:p>
      </dgm:t>
    </dgm:pt>
    <dgm:pt modelId="{56C1FC80-9C81-421A-BCCB-EC2DD4260EB7}" type="parTrans" cxnId="{70DA9E29-F87E-4301-B1FD-9A7B16E835D8}">
      <dgm:prSet/>
      <dgm:spPr/>
      <dgm:t>
        <a:bodyPr/>
        <a:lstStyle/>
        <a:p>
          <a:endParaRPr lang="en-US"/>
        </a:p>
      </dgm:t>
    </dgm:pt>
    <dgm:pt modelId="{B9ACCA61-1DB7-47F5-9D7C-81261702ADA8}" type="sibTrans" cxnId="{70DA9E29-F87E-4301-B1FD-9A7B16E835D8}">
      <dgm:prSet/>
      <dgm:spPr/>
      <dgm:t>
        <a:bodyPr/>
        <a:lstStyle/>
        <a:p>
          <a:endParaRPr lang="en-US"/>
        </a:p>
      </dgm:t>
    </dgm:pt>
    <dgm:pt modelId="{092DB23A-AE02-4B37-BE5E-E22ACD9E1B1F}">
      <dgm:prSet/>
      <dgm:spPr/>
      <dgm:t>
        <a:bodyPr/>
        <a:lstStyle/>
        <a:p>
          <a:pPr>
            <a:defRPr cap="all"/>
          </a:pPr>
          <a:r>
            <a:rPr lang="en-US" b="1"/>
            <a:t>Wash hands using friction on all surfaces for </a:t>
          </a:r>
          <a:r>
            <a:rPr lang="en-US" b="1" u="sng"/>
            <a:t>at least</a:t>
          </a:r>
          <a:r>
            <a:rPr lang="en-US" b="1"/>
            <a:t> 30 seconds</a:t>
          </a:r>
          <a:endParaRPr lang="en-US"/>
        </a:p>
      </dgm:t>
    </dgm:pt>
    <dgm:pt modelId="{770DDC35-1F0A-47E4-9EA0-78F7C0E8A535}" type="parTrans" cxnId="{69E9EE48-9CC6-48D2-9970-156FC4071AD8}">
      <dgm:prSet/>
      <dgm:spPr/>
      <dgm:t>
        <a:bodyPr/>
        <a:lstStyle/>
        <a:p>
          <a:endParaRPr lang="en-US"/>
        </a:p>
      </dgm:t>
    </dgm:pt>
    <dgm:pt modelId="{71C93A9A-B647-4370-BEF5-A122639C3A3A}" type="sibTrans" cxnId="{69E9EE48-9CC6-48D2-9970-156FC4071AD8}">
      <dgm:prSet/>
      <dgm:spPr/>
      <dgm:t>
        <a:bodyPr/>
        <a:lstStyle/>
        <a:p>
          <a:endParaRPr lang="en-US"/>
        </a:p>
      </dgm:t>
    </dgm:pt>
    <dgm:pt modelId="{824F6D64-16F6-45A4-9463-AB99B64731A8}" type="pres">
      <dgm:prSet presAssocID="{7CCB8662-FDEB-410F-88F9-DBAE960EBDEC}" presName="root" presStyleCnt="0">
        <dgm:presLayoutVars>
          <dgm:dir/>
          <dgm:resizeHandles val="exact"/>
        </dgm:presLayoutVars>
      </dgm:prSet>
      <dgm:spPr/>
    </dgm:pt>
    <dgm:pt modelId="{A39098DC-3ECF-4770-9B5E-C9DA9030EA22}" type="pres">
      <dgm:prSet presAssocID="{60B1D5B9-3515-4605-A080-ADC338B6D3BC}" presName="compNode" presStyleCnt="0"/>
      <dgm:spPr/>
    </dgm:pt>
    <dgm:pt modelId="{4C34F4FF-BE04-4B1F-8E85-6CA1E24B05EA}" type="pres">
      <dgm:prSet presAssocID="{60B1D5B9-3515-4605-A080-ADC338B6D3BC}" presName="iconBgRect" presStyleLbl="bgShp" presStyleIdx="0" presStyleCnt="4"/>
      <dgm:spPr>
        <a:prstGeom prst="round2DiagRect">
          <a:avLst>
            <a:gd name="adj1" fmla="val 29727"/>
            <a:gd name="adj2" fmla="val 0"/>
          </a:avLst>
        </a:prstGeom>
      </dgm:spPr>
    </dgm:pt>
    <dgm:pt modelId="{8CF64AB2-3235-43A3-876E-8BEF43A2A89D}" type="pres">
      <dgm:prSet presAssocID="{60B1D5B9-3515-4605-A080-ADC338B6D3BC}"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Towel"/>
        </a:ext>
      </dgm:extLst>
    </dgm:pt>
    <dgm:pt modelId="{AD76F621-8BE3-4B9D-8124-D339709E2B64}" type="pres">
      <dgm:prSet presAssocID="{60B1D5B9-3515-4605-A080-ADC338B6D3BC}" presName="spaceRect" presStyleCnt="0"/>
      <dgm:spPr/>
    </dgm:pt>
    <dgm:pt modelId="{F81453B8-3573-4CA5-95A6-0C474F5C27D0}" type="pres">
      <dgm:prSet presAssocID="{60B1D5B9-3515-4605-A080-ADC338B6D3BC}" presName="textRect" presStyleLbl="revTx" presStyleIdx="0" presStyleCnt="4">
        <dgm:presLayoutVars>
          <dgm:chMax val="1"/>
          <dgm:chPref val="1"/>
        </dgm:presLayoutVars>
      </dgm:prSet>
      <dgm:spPr/>
    </dgm:pt>
    <dgm:pt modelId="{40B1F6AB-D407-4E53-999B-D46848C99993}" type="pres">
      <dgm:prSet presAssocID="{47F113A7-0B6F-424E-BE93-EB358CF7C0E3}" presName="sibTrans" presStyleCnt="0"/>
      <dgm:spPr/>
    </dgm:pt>
    <dgm:pt modelId="{6434B142-9A56-412B-8272-2E12F2D483B7}" type="pres">
      <dgm:prSet presAssocID="{BF977CB4-1761-4206-8802-A2598A8181A0}" presName="compNode" presStyleCnt="0"/>
      <dgm:spPr/>
    </dgm:pt>
    <dgm:pt modelId="{94347E48-E9AF-4B8E-8536-65D9BC385472}" type="pres">
      <dgm:prSet presAssocID="{BF977CB4-1761-4206-8802-A2598A8181A0}" presName="iconBgRect" presStyleLbl="bgShp" presStyleIdx="1" presStyleCnt="4"/>
      <dgm:spPr>
        <a:prstGeom prst="round2DiagRect">
          <a:avLst>
            <a:gd name="adj1" fmla="val 29727"/>
            <a:gd name="adj2" fmla="val 0"/>
          </a:avLst>
        </a:prstGeom>
      </dgm:spPr>
    </dgm:pt>
    <dgm:pt modelId="{593CB561-FE75-486C-A8FD-5CB5C26B70D2}" type="pres">
      <dgm:prSet presAssocID="{BF977CB4-1761-4206-8802-A2598A8181A0}"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hermometer"/>
        </a:ext>
      </dgm:extLst>
    </dgm:pt>
    <dgm:pt modelId="{279F42D3-AD83-4549-A90D-94AE5A120E71}" type="pres">
      <dgm:prSet presAssocID="{BF977CB4-1761-4206-8802-A2598A8181A0}" presName="spaceRect" presStyleCnt="0"/>
      <dgm:spPr/>
    </dgm:pt>
    <dgm:pt modelId="{F3FAEAF0-8F32-4A65-9B78-BB00F668AD5E}" type="pres">
      <dgm:prSet presAssocID="{BF977CB4-1761-4206-8802-A2598A8181A0}" presName="textRect" presStyleLbl="revTx" presStyleIdx="1" presStyleCnt="4">
        <dgm:presLayoutVars>
          <dgm:chMax val="1"/>
          <dgm:chPref val="1"/>
        </dgm:presLayoutVars>
      </dgm:prSet>
      <dgm:spPr/>
    </dgm:pt>
    <dgm:pt modelId="{66B114C7-3F6E-451E-9DF2-CF84C10163AE}" type="pres">
      <dgm:prSet presAssocID="{8D59BC91-774E-4195-83CE-DF52919E9F04}" presName="sibTrans" presStyleCnt="0"/>
      <dgm:spPr/>
    </dgm:pt>
    <dgm:pt modelId="{7D9D30F6-DD4C-4FC0-95B6-25E4E30A2E77}" type="pres">
      <dgm:prSet presAssocID="{F1EE8B17-2A59-43A9-B700-359D6135687A}" presName="compNode" presStyleCnt="0"/>
      <dgm:spPr/>
    </dgm:pt>
    <dgm:pt modelId="{8B107F32-4379-4A40-A366-336BEDFC01E6}" type="pres">
      <dgm:prSet presAssocID="{F1EE8B17-2A59-43A9-B700-359D6135687A}" presName="iconBgRect" presStyleLbl="bgShp" presStyleIdx="2" presStyleCnt="4"/>
      <dgm:spPr>
        <a:prstGeom prst="round2DiagRect">
          <a:avLst>
            <a:gd name="adj1" fmla="val 29727"/>
            <a:gd name="adj2" fmla="val 0"/>
          </a:avLst>
        </a:prstGeom>
      </dgm:spPr>
    </dgm:pt>
    <dgm:pt modelId="{DF446780-6F13-4C8E-8C9E-EE612A6AA69B}" type="pres">
      <dgm:prSet presAssocID="{F1EE8B17-2A59-43A9-B700-359D6135687A}"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Apple"/>
        </a:ext>
      </dgm:extLst>
    </dgm:pt>
    <dgm:pt modelId="{81CAEF7D-73BC-4BC7-837E-375EBEE5D180}" type="pres">
      <dgm:prSet presAssocID="{F1EE8B17-2A59-43A9-B700-359D6135687A}" presName="spaceRect" presStyleCnt="0"/>
      <dgm:spPr/>
    </dgm:pt>
    <dgm:pt modelId="{CD1FC94A-AB32-4197-9CF1-6642B374F10D}" type="pres">
      <dgm:prSet presAssocID="{F1EE8B17-2A59-43A9-B700-359D6135687A}" presName="textRect" presStyleLbl="revTx" presStyleIdx="2" presStyleCnt="4">
        <dgm:presLayoutVars>
          <dgm:chMax val="1"/>
          <dgm:chPref val="1"/>
        </dgm:presLayoutVars>
      </dgm:prSet>
      <dgm:spPr/>
    </dgm:pt>
    <dgm:pt modelId="{8FC230CC-7057-4D5E-AD37-19AFB3D9D1FF}" type="pres">
      <dgm:prSet presAssocID="{B9ACCA61-1DB7-47F5-9D7C-81261702ADA8}" presName="sibTrans" presStyleCnt="0"/>
      <dgm:spPr/>
    </dgm:pt>
    <dgm:pt modelId="{4A088951-2759-429F-8954-127362F514B2}" type="pres">
      <dgm:prSet presAssocID="{092DB23A-AE02-4B37-BE5E-E22ACD9E1B1F}" presName="compNode" presStyleCnt="0"/>
      <dgm:spPr/>
    </dgm:pt>
    <dgm:pt modelId="{5D3CEB5D-1302-4788-A9D6-D84A2CD61B2D}" type="pres">
      <dgm:prSet presAssocID="{092DB23A-AE02-4B37-BE5E-E22ACD9E1B1F}" presName="iconBgRect" presStyleLbl="bgShp" presStyleIdx="3" presStyleCnt="4"/>
      <dgm:spPr>
        <a:prstGeom prst="round2DiagRect">
          <a:avLst>
            <a:gd name="adj1" fmla="val 29727"/>
            <a:gd name="adj2" fmla="val 0"/>
          </a:avLst>
        </a:prstGeom>
      </dgm:spPr>
    </dgm:pt>
    <dgm:pt modelId="{6C726DE1-1911-4F38-965A-FF70A1A432A1}" type="pres">
      <dgm:prSet presAssocID="{092DB23A-AE02-4B37-BE5E-E22ACD9E1B1F}"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Sink"/>
        </a:ext>
      </dgm:extLst>
    </dgm:pt>
    <dgm:pt modelId="{03A87300-2659-44DB-8D5A-A0FBBC45C76F}" type="pres">
      <dgm:prSet presAssocID="{092DB23A-AE02-4B37-BE5E-E22ACD9E1B1F}" presName="spaceRect" presStyleCnt="0"/>
      <dgm:spPr/>
    </dgm:pt>
    <dgm:pt modelId="{D0F7FDB1-E841-41AE-B3C7-8D59DE6407E0}" type="pres">
      <dgm:prSet presAssocID="{092DB23A-AE02-4B37-BE5E-E22ACD9E1B1F}" presName="textRect" presStyleLbl="revTx" presStyleIdx="3" presStyleCnt="4">
        <dgm:presLayoutVars>
          <dgm:chMax val="1"/>
          <dgm:chPref val="1"/>
        </dgm:presLayoutVars>
      </dgm:prSet>
      <dgm:spPr/>
    </dgm:pt>
  </dgm:ptLst>
  <dgm:cxnLst>
    <dgm:cxn modelId="{596E0914-E451-4FA3-AFEF-AD9087B36EBB}" type="presOf" srcId="{60B1D5B9-3515-4605-A080-ADC338B6D3BC}" destId="{F81453B8-3573-4CA5-95A6-0C474F5C27D0}" srcOrd="0" destOrd="0" presId="urn:microsoft.com/office/officeart/2018/5/layout/IconLeafLabelList"/>
    <dgm:cxn modelId="{70DA9E29-F87E-4301-B1FD-9A7B16E835D8}" srcId="{7CCB8662-FDEB-410F-88F9-DBAE960EBDEC}" destId="{F1EE8B17-2A59-43A9-B700-359D6135687A}" srcOrd="2" destOrd="0" parTransId="{56C1FC80-9C81-421A-BCCB-EC2DD4260EB7}" sibTransId="{B9ACCA61-1DB7-47F5-9D7C-81261702ADA8}"/>
    <dgm:cxn modelId="{B0C00840-119D-4E56-83E9-B761C8EBEEC2}" type="presOf" srcId="{F1EE8B17-2A59-43A9-B700-359D6135687A}" destId="{CD1FC94A-AB32-4197-9CF1-6642B374F10D}" srcOrd="0" destOrd="0" presId="urn:microsoft.com/office/officeart/2018/5/layout/IconLeafLabelList"/>
    <dgm:cxn modelId="{2E72BF48-83C5-4489-9545-C06944A5046D}" srcId="{7CCB8662-FDEB-410F-88F9-DBAE960EBDEC}" destId="{BF977CB4-1761-4206-8802-A2598A8181A0}" srcOrd="1" destOrd="0" parTransId="{4766A687-CFCF-48C5-B82E-5D936E4FC2B0}" sibTransId="{8D59BC91-774E-4195-83CE-DF52919E9F04}"/>
    <dgm:cxn modelId="{69E9EE48-9CC6-48D2-9970-156FC4071AD8}" srcId="{7CCB8662-FDEB-410F-88F9-DBAE960EBDEC}" destId="{092DB23A-AE02-4B37-BE5E-E22ACD9E1B1F}" srcOrd="3" destOrd="0" parTransId="{770DDC35-1F0A-47E4-9EA0-78F7C0E8A535}" sibTransId="{71C93A9A-B647-4370-BEF5-A122639C3A3A}"/>
    <dgm:cxn modelId="{2B2FB072-3312-4F05-934D-8FC5BD85C752}" type="presOf" srcId="{BF977CB4-1761-4206-8802-A2598A8181A0}" destId="{F3FAEAF0-8F32-4A65-9B78-BB00F668AD5E}" srcOrd="0" destOrd="0" presId="urn:microsoft.com/office/officeart/2018/5/layout/IconLeafLabelList"/>
    <dgm:cxn modelId="{EB54ABCC-5791-4755-824B-58A676D36FB2}" type="presOf" srcId="{092DB23A-AE02-4B37-BE5E-E22ACD9E1B1F}" destId="{D0F7FDB1-E841-41AE-B3C7-8D59DE6407E0}" srcOrd="0" destOrd="0" presId="urn:microsoft.com/office/officeart/2018/5/layout/IconLeafLabelList"/>
    <dgm:cxn modelId="{BCCC08E5-B2D1-4A78-9215-08F420D785AD}" srcId="{7CCB8662-FDEB-410F-88F9-DBAE960EBDEC}" destId="{60B1D5B9-3515-4605-A080-ADC338B6D3BC}" srcOrd="0" destOrd="0" parTransId="{180EAF84-C54F-4018-96A9-08ED2EFAA71E}" sibTransId="{47F113A7-0B6F-424E-BE93-EB358CF7C0E3}"/>
    <dgm:cxn modelId="{A82C59EA-2343-44F5-B5B4-C45763DA0C36}" type="presOf" srcId="{7CCB8662-FDEB-410F-88F9-DBAE960EBDEC}" destId="{824F6D64-16F6-45A4-9463-AB99B64731A8}" srcOrd="0" destOrd="0" presId="urn:microsoft.com/office/officeart/2018/5/layout/IconLeafLabelList"/>
    <dgm:cxn modelId="{6A54E219-204E-4065-A35F-5F1DCEA33963}" type="presParOf" srcId="{824F6D64-16F6-45A4-9463-AB99B64731A8}" destId="{A39098DC-3ECF-4770-9B5E-C9DA9030EA22}" srcOrd="0" destOrd="0" presId="urn:microsoft.com/office/officeart/2018/5/layout/IconLeafLabelList"/>
    <dgm:cxn modelId="{C17B82D5-AE11-4C60-9AFA-91B9ECFF218D}" type="presParOf" srcId="{A39098DC-3ECF-4770-9B5E-C9DA9030EA22}" destId="{4C34F4FF-BE04-4B1F-8E85-6CA1E24B05EA}" srcOrd="0" destOrd="0" presId="urn:microsoft.com/office/officeart/2018/5/layout/IconLeafLabelList"/>
    <dgm:cxn modelId="{048CD2EC-8116-4693-B44C-884206759517}" type="presParOf" srcId="{A39098DC-3ECF-4770-9B5E-C9DA9030EA22}" destId="{8CF64AB2-3235-43A3-876E-8BEF43A2A89D}" srcOrd="1" destOrd="0" presId="urn:microsoft.com/office/officeart/2018/5/layout/IconLeafLabelList"/>
    <dgm:cxn modelId="{2AB18E3A-5F6E-4F3E-9F7C-7EB90D8203FA}" type="presParOf" srcId="{A39098DC-3ECF-4770-9B5E-C9DA9030EA22}" destId="{AD76F621-8BE3-4B9D-8124-D339709E2B64}" srcOrd="2" destOrd="0" presId="urn:microsoft.com/office/officeart/2018/5/layout/IconLeafLabelList"/>
    <dgm:cxn modelId="{C61B92DF-36A3-4D90-9001-4B4FF7DD3FD4}" type="presParOf" srcId="{A39098DC-3ECF-4770-9B5E-C9DA9030EA22}" destId="{F81453B8-3573-4CA5-95A6-0C474F5C27D0}" srcOrd="3" destOrd="0" presId="urn:microsoft.com/office/officeart/2018/5/layout/IconLeafLabelList"/>
    <dgm:cxn modelId="{B302D4A7-C5BE-4670-B6DC-393E65DBF0C2}" type="presParOf" srcId="{824F6D64-16F6-45A4-9463-AB99B64731A8}" destId="{40B1F6AB-D407-4E53-999B-D46848C99993}" srcOrd="1" destOrd="0" presId="urn:microsoft.com/office/officeart/2018/5/layout/IconLeafLabelList"/>
    <dgm:cxn modelId="{CA597446-9483-43E7-A646-D81B9FB5FAC1}" type="presParOf" srcId="{824F6D64-16F6-45A4-9463-AB99B64731A8}" destId="{6434B142-9A56-412B-8272-2E12F2D483B7}" srcOrd="2" destOrd="0" presId="urn:microsoft.com/office/officeart/2018/5/layout/IconLeafLabelList"/>
    <dgm:cxn modelId="{6519B96D-1B38-4BB2-BEEE-4F6BC9390FC6}" type="presParOf" srcId="{6434B142-9A56-412B-8272-2E12F2D483B7}" destId="{94347E48-E9AF-4B8E-8536-65D9BC385472}" srcOrd="0" destOrd="0" presId="urn:microsoft.com/office/officeart/2018/5/layout/IconLeafLabelList"/>
    <dgm:cxn modelId="{59222F66-7F78-4D38-B958-D5ECE94925FF}" type="presParOf" srcId="{6434B142-9A56-412B-8272-2E12F2D483B7}" destId="{593CB561-FE75-486C-A8FD-5CB5C26B70D2}" srcOrd="1" destOrd="0" presId="urn:microsoft.com/office/officeart/2018/5/layout/IconLeafLabelList"/>
    <dgm:cxn modelId="{0A8D2C01-1EAB-4010-8490-76C350DF1FC9}" type="presParOf" srcId="{6434B142-9A56-412B-8272-2E12F2D483B7}" destId="{279F42D3-AD83-4549-A90D-94AE5A120E71}" srcOrd="2" destOrd="0" presId="urn:microsoft.com/office/officeart/2018/5/layout/IconLeafLabelList"/>
    <dgm:cxn modelId="{707B5C5A-DF86-41B4-98FD-343C71BD4991}" type="presParOf" srcId="{6434B142-9A56-412B-8272-2E12F2D483B7}" destId="{F3FAEAF0-8F32-4A65-9B78-BB00F668AD5E}" srcOrd="3" destOrd="0" presId="urn:microsoft.com/office/officeart/2018/5/layout/IconLeafLabelList"/>
    <dgm:cxn modelId="{B5CDDFB2-923E-4309-B924-BF7AECDC3EDA}" type="presParOf" srcId="{824F6D64-16F6-45A4-9463-AB99B64731A8}" destId="{66B114C7-3F6E-451E-9DF2-CF84C10163AE}" srcOrd="3" destOrd="0" presId="urn:microsoft.com/office/officeart/2018/5/layout/IconLeafLabelList"/>
    <dgm:cxn modelId="{D89ECE11-16D2-4C9B-A14C-0C6C1CA4D722}" type="presParOf" srcId="{824F6D64-16F6-45A4-9463-AB99B64731A8}" destId="{7D9D30F6-DD4C-4FC0-95B6-25E4E30A2E77}" srcOrd="4" destOrd="0" presId="urn:microsoft.com/office/officeart/2018/5/layout/IconLeafLabelList"/>
    <dgm:cxn modelId="{BC02B5BD-9D07-4E1A-9683-0E816B08CAA4}" type="presParOf" srcId="{7D9D30F6-DD4C-4FC0-95B6-25E4E30A2E77}" destId="{8B107F32-4379-4A40-A366-336BEDFC01E6}" srcOrd="0" destOrd="0" presId="urn:microsoft.com/office/officeart/2018/5/layout/IconLeafLabelList"/>
    <dgm:cxn modelId="{B3EE8CD1-C98B-4DAA-B239-8C774F8F4639}" type="presParOf" srcId="{7D9D30F6-DD4C-4FC0-95B6-25E4E30A2E77}" destId="{DF446780-6F13-4C8E-8C9E-EE612A6AA69B}" srcOrd="1" destOrd="0" presId="urn:microsoft.com/office/officeart/2018/5/layout/IconLeafLabelList"/>
    <dgm:cxn modelId="{43097EAA-81E1-48B7-8A57-A37C5C9D9707}" type="presParOf" srcId="{7D9D30F6-DD4C-4FC0-95B6-25E4E30A2E77}" destId="{81CAEF7D-73BC-4BC7-837E-375EBEE5D180}" srcOrd="2" destOrd="0" presId="urn:microsoft.com/office/officeart/2018/5/layout/IconLeafLabelList"/>
    <dgm:cxn modelId="{C0473337-0F3F-4463-AF86-1A2817105D4B}" type="presParOf" srcId="{7D9D30F6-DD4C-4FC0-95B6-25E4E30A2E77}" destId="{CD1FC94A-AB32-4197-9CF1-6642B374F10D}" srcOrd="3" destOrd="0" presId="urn:microsoft.com/office/officeart/2018/5/layout/IconLeafLabelList"/>
    <dgm:cxn modelId="{3BCBAA0E-83D5-4536-9BBD-1B613BA5D6B0}" type="presParOf" srcId="{824F6D64-16F6-45A4-9463-AB99B64731A8}" destId="{8FC230CC-7057-4D5E-AD37-19AFB3D9D1FF}" srcOrd="5" destOrd="0" presId="urn:microsoft.com/office/officeart/2018/5/layout/IconLeafLabelList"/>
    <dgm:cxn modelId="{7F199697-67B5-4E2D-AE0E-2566C6F5726B}" type="presParOf" srcId="{824F6D64-16F6-45A4-9463-AB99B64731A8}" destId="{4A088951-2759-429F-8954-127362F514B2}" srcOrd="6" destOrd="0" presId="urn:microsoft.com/office/officeart/2018/5/layout/IconLeafLabelList"/>
    <dgm:cxn modelId="{CC439CDA-3744-4786-A890-D3F8335F84D6}" type="presParOf" srcId="{4A088951-2759-429F-8954-127362F514B2}" destId="{5D3CEB5D-1302-4788-A9D6-D84A2CD61B2D}" srcOrd="0" destOrd="0" presId="urn:microsoft.com/office/officeart/2018/5/layout/IconLeafLabelList"/>
    <dgm:cxn modelId="{E5130733-B40B-4E1A-81AF-A8F5E3648232}" type="presParOf" srcId="{4A088951-2759-429F-8954-127362F514B2}" destId="{6C726DE1-1911-4F38-965A-FF70A1A432A1}" srcOrd="1" destOrd="0" presId="urn:microsoft.com/office/officeart/2018/5/layout/IconLeafLabelList"/>
    <dgm:cxn modelId="{D33F093C-6613-4467-B6BA-26CDE2ADE71F}" type="presParOf" srcId="{4A088951-2759-429F-8954-127362F514B2}" destId="{03A87300-2659-44DB-8D5A-A0FBBC45C76F}" srcOrd="2" destOrd="0" presId="urn:microsoft.com/office/officeart/2018/5/layout/IconLeafLabelList"/>
    <dgm:cxn modelId="{5BB0E934-2CA5-41B0-89D6-D7F233E54D0C}" type="presParOf" srcId="{4A088951-2759-429F-8954-127362F514B2}" destId="{D0F7FDB1-E841-41AE-B3C7-8D59DE6407E0}"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7A3894B-7A26-43B1-B501-F33D101C0B5D}" type="doc">
      <dgm:prSet loTypeId="urn:microsoft.com/office/officeart/2016/7/layout/RepeatingBendingProcessNew" loCatId="process" qsTypeId="urn:microsoft.com/office/officeart/2005/8/quickstyle/simple1" qsCatId="simple" csTypeId="urn:microsoft.com/office/officeart/2005/8/colors/colorful1" csCatId="colorful"/>
      <dgm:spPr/>
      <dgm:t>
        <a:bodyPr/>
        <a:lstStyle/>
        <a:p>
          <a:endParaRPr lang="en-US"/>
        </a:p>
      </dgm:t>
    </dgm:pt>
    <dgm:pt modelId="{923FD711-9735-47EA-8914-8314A9825EED}">
      <dgm:prSet/>
      <dgm:spPr/>
      <dgm:t>
        <a:bodyPr/>
        <a:lstStyle/>
        <a:p>
          <a:r>
            <a:rPr lang="en-US" b="1"/>
            <a:t>Dry hands thoroughly</a:t>
          </a:r>
          <a:endParaRPr lang="en-US"/>
        </a:p>
      </dgm:t>
    </dgm:pt>
    <dgm:pt modelId="{92A15EB4-8D8E-4087-AC5D-943CDEE0B924}" type="parTrans" cxnId="{CD20AACC-6D73-41DC-A857-179DE0F3FA85}">
      <dgm:prSet/>
      <dgm:spPr/>
      <dgm:t>
        <a:bodyPr/>
        <a:lstStyle/>
        <a:p>
          <a:endParaRPr lang="en-US"/>
        </a:p>
      </dgm:t>
    </dgm:pt>
    <dgm:pt modelId="{31508F7E-E8F1-46F9-9ACE-BE1FF2EED7DC}" type="sibTrans" cxnId="{CD20AACC-6D73-41DC-A857-179DE0F3FA85}">
      <dgm:prSet/>
      <dgm:spPr/>
      <dgm:t>
        <a:bodyPr/>
        <a:lstStyle/>
        <a:p>
          <a:endParaRPr lang="en-US"/>
        </a:p>
      </dgm:t>
    </dgm:pt>
    <dgm:pt modelId="{508A7E54-78ED-4E3F-8B6B-931F02E1E9BD}">
      <dgm:prSet/>
      <dgm:spPr/>
      <dgm:t>
        <a:bodyPr/>
        <a:lstStyle/>
        <a:p>
          <a:r>
            <a:rPr lang="en-US" b="1"/>
            <a:t>DO NOT turn off the water yet</a:t>
          </a:r>
          <a:endParaRPr lang="en-US"/>
        </a:p>
      </dgm:t>
    </dgm:pt>
    <dgm:pt modelId="{6226088F-0D90-449A-8C90-E92BCA860F3A}" type="parTrans" cxnId="{0CA7058E-9101-4638-8CEF-576B7C35EF79}">
      <dgm:prSet/>
      <dgm:spPr/>
      <dgm:t>
        <a:bodyPr/>
        <a:lstStyle/>
        <a:p>
          <a:endParaRPr lang="en-US"/>
        </a:p>
      </dgm:t>
    </dgm:pt>
    <dgm:pt modelId="{8C455811-695F-45D4-90E9-97B5AD96341A}" type="sibTrans" cxnId="{0CA7058E-9101-4638-8CEF-576B7C35EF79}">
      <dgm:prSet/>
      <dgm:spPr/>
      <dgm:t>
        <a:bodyPr/>
        <a:lstStyle/>
        <a:p>
          <a:endParaRPr lang="en-US"/>
        </a:p>
      </dgm:t>
    </dgm:pt>
    <dgm:pt modelId="{69276FAC-806E-4240-B1A8-F5854D06F4F5}">
      <dgm:prSet/>
      <dgm:spPr/>
      <dgm:t>
        <a:bodyPr/>
        <a:lstStyle/>
        <a:p>
          <a:r>
            <a:rPr lang="en-US" b="1"/>
            <a:t>Turn off tap with a dry part of the towel </a:t>
          </a:r>
          <a:endParaRPr lang="en-US"/>
        </a:p>
      </dgm:t>
    </dgm:pt>
    <dgm:pt modelId="{D1995A53-47C5-460C-A55E-7694800F5AA1}" type="parTrans" cxnId="{F869C72E-0DB1-4CA5-8EA2-C6AAD3B33C52}">
      <dgm:prSet/>
      <dgm:spPr/>
      <dgm:t>
        <a:bodyPr/>
        <a:lstStyle/>
        <a:p>
          <a:endParaRPr lang="en-US"/>
        </a:p>
      </dgm:t>
    </dgm:pt>
    <dgm:pt modelId="{E3758666-D162-46E5-9F7A-817C50A42A39}" type="sibTrans" cxnId="{F869C72E-0DB1-4CA5-8EA2-C6AAD3B33C52}">
      <dgm:prSet/>
      <dgm:spPr/>
      <dgm:t>
        <a:bodyPr/>
        <a:lstStyle/>
        <a:p>
          <a:endParaRPr lang="en-US"/>
        </a:p>
      </dgm:t>
    </dgm:pt>
    <dgm:pt modelId="{2CA6A521-D89F-4E64-B4BC-BCBCF0313877}">
      <dgm:prSet/>
      <dgm:spPr/>
      <dgm:t>
        <a:bodyPr/>
        <a:lstStyle/>
        <a:p>
          <a:r>
            <a:rPr lang="en-US" b="1"/>
            <a:t>DO NOT touch surfaces with clean hands…LIKE THE BATHROOM DOOR – Because not everyone washes their hands after using the toilet!!!</a:t>
          </a:r>
          <a:endParaRPr lang="en-US"/>
        </a:p>
      </dgm:t>
    </dgm:pt>
    <dgm:pt modelId="{F2D4A262-DCA5-404D-9D3F-AE9BC1A043ED}" type="parTrans" cxnId="{B1B3A1F9-A1F8-488B-9097-3F0A8259C7B0}">
      <dgm:prSet/>
      <dgm:spPr/>
      <dgm:t>
        <a:bodyPr/>
        <a:lstStyle/>
        <a:p>
          <a:endParaRPr lang="en-US"/>
        </a:p>
      </dgm:t>
    </dgm:pt>
    <dgm:pt modelId="{B06219A3-8DD7-446D-83FB-92C57E0EEBE0}" type="sibTrans" cxnId="{B1B3A1F9-A1F8-488B-9097-3F0A8259C7B0}">
      <dgm:prSet/>
      <dgm:spPr/>
      <dgm:t>
        <a:bodyPr/>
        <a:lstStyle/>
        <a:p>
          <a:endParaRPr lang="en-US"/>
        </a:p>
      </dgm:t>
    </dgm:pt>
    <dgm:pt modelId="{672DBD69-FA22-475C-8121-B746C6CA6837}" type="pres">
      <dgm:prSet presAssocID="{27A3894B-7A26-43B1-B501-F33D101C0B5D}" presName="Name0" presStyleCnt="0">
        <dgm:presLayoutVars>
          <dgm:dir/>
          <dgm:resizeHandles val="exact"/>
        </dgm:presLayoutVars>
      </dgm:prSet>
      <dgm:spPr/>
    </dgm:pt>
    <dgm:pt modelId="{88EB5DFC-A8AF-4748-8399-561D0ABE9C8E}" type="pres">
      <dgm:prSet presAssocID="{923FD711-9735-47EA-8914-8314A9825EED}" presName="node" presStyleLbl="node1" presStyleIdx="0" presStyleCnt="4">
        <dgm:presLayoutVars>
          <dgm:bulletEnabled val="1"/>
        </dgm:presLayoutVars>
      </dgm:prSet>
      <dgm:spPr/>
    </dgm:pt>
    <dgm:pt modelId="{7A02E0E1-0484-4D6E-A244-199EB0F785B7}" type="pres">
      <dgm:prSet presAssocID="{31508F7E-E8F1-46F9-9ACE-BE1FF2EED7DC}" presName="sibTrans" presStyleLbl="sibTrans1D1" presStyleIdx="0" presStyleCnt="3"/>
      <dgm:spPr/>
    </dgm:pt>
    <dgm:pt modelId="{6121405C-3B56-4025-A70D-65F221A22A73}" type="pres">
      <dgm:prSet presAssocID="{31508F7E-E8F1-46F9-9ACE-BE1FF2EED7DC}" presName="connectorText" presStyleLbl="sibTrans1D1" presStyleIdx="0" presStyleCnt="3"/>
      <dgm:spPr/>
    </dgm:pt>
    <dgm:pt modelId="{304002A8-C010-4B3C-AB23-22E6E1A45224}" type="pres">
      <dgm:prSet presAssocID="{508A7E54-78ED-4E3F-8B6B-931F02E1E9BD}" presName="node" presStyleLbl="node1" presStyleIdx="1" presStyleCnt="4">
        <dgm:presLayoutVars>
          <dgm:bulletEnabled val="1"/>
        </dgm:presLayoutVars>
      </dgm:prSet>
      <dgm:spPr/>
    </dgm:pt>
    <dgm:pt modelId="{C7786029-DC96-44F2-82E8-632427E29C35}" type="pres">
      <dgm:prSet presAssocID="{8C455811-695F-45D4-90E9-97B5AD96341A}" presName="sibTrans" presStyleLbl="sibTrans1D1" presStyleIdx="1" presStyleCnt="3"/>
      <dgm:spPr/>
    </dgm:pt>
    <dgm:pt modelId="{9D72362C-C132-42D3-813A-B926B9E4C555}" type="pres">
      <dgm:prSet presAssocID="{8C455811-695F-45D4-90E9-97B5AD96341A}" presName="connectorText" presStyleLbl="sibTrans1D1" presStyleIdx="1" presStyleCnt="3"/>
      <dgm:spPr/>
    </dgm:pt>
    <dgm:pt modelId="{67BB6369-33C8-4BA6-BA2A-2BD6BF43AFB9}" type="pres">
      <dgm:prSet presAssocID="{69276FAC-806E-4240-B1A8-F5854D06F4F5}" presName="node" presStyleLbl="node1" presStyleIdx="2" presStyleCnt="4">
        <dgm:presLayoutVars>
          <dgm:bulletEnabled val="1"/>
        </dgm:presLayoutVars>
      </dgm:prSet>
      <dgm:spPr/>
    </dgm:pt>
    <dgm:pt modelId="{D44122A3-310A-4721-A245-937BA46B2161}" type="pres">
      <dgm:prSet presAssocID="{E3758666-D162-46E5-9F7A-817C50A42A39}" presName="sibTrans" presStyleLbl="sibTrans1D1" presStyleIdx="2" presStyleCnt="3"/>
      <dgm:spPr/>
    </dgm:pt>
    <dgm:pt modelId="{FB57851A-AB84-45CA-AEB9-616504539BEE}" type="pres">
      <dgm:prSet presAssocID="{E3758666-D162-46E5-9F7A-817C50A42A39}" presName="connectorText" presStyleLbl="sibTrans1D1" presStyleIdx="2" presStyleCnt="3"/>
      <dgm:spPr/>
    </dgm:pt>
    <dgm:pt modelId="{AE9322B2-A121-4F5B-9F57-F3243C7C3B18}" type="pres">
      <dgm:prSet presAssocID="{2CA6A521-D89F-4E64-B4BC-BCBCF0313877}" presName="node" presStyleLbl="node1" presStyleIdx="3" presStyleCnt="4">
        <dgm:presLayoutVars>
          <dgm:bulletEnabled val="1"/>
        </dgm:presLayoutVars>
      </dgm:prSet>
      <dgm:spPr/>
    </dgm:pt>
  </dgm:ptLst>
  <dgm:cxnLst>
    <dgm:cxn modelId="{07749E26-E8D0-4FA7-B21E-41C7A3565660}" type="presOf" srcId="{31508F7E-E8F1-46F9-9ACE-BE1FF2EED7DC}" destId="{6121405C-3B56-4025-A70D-65F221A22A73}" srcOrd="1" destOrd="0" presId="urn:microsoft.com/office/officeart/2016/7/layout/RepeatingBendingProcessNew"/>
    <dgm:cxn modelId="{F869C72E-0DB1-4CA5-8EA2-C6AAD3B33C52}" srcId="{27A3894B-7A26-43B1-B501-F33D101C0B5D}" destId="{69276FAC-806E-4240-B1A8-F5854D06F4F5}" srcOrd="2" destOrd="0" parTransId="{D1995A53-47C5-460C-A55E-7694800F5AA1}" sibTransId="{E3758666-D162-46E5-9F7A-817C50A42A39}"/>
    <dgm:cxn modelId="{5125CC6F-7CEC-4BD3-8E27-8AF5A933C0BE}" type="presOf" srcId="{2CA6A521-D89F-4E64-B4BC-BCBCF0313877}" destId="{AE9322B2-A121-4F5B-9F57-F3243C7C3B18}" srcOrd="0" destOrd="0" presId="urn:microsoft.com/office/officeart/2016/7/layout/RepeatingBendingProcessNew"/>
    <dgm:cxn modelId="{8F697D57-7EE3-42B1-977E-A4DD9F844BFD}" type="presOf" srcId="{923FD711-9735-47EA-8914-8314A9825EED}" destId="{88EB5DFC-A8AF-4748-8399-561D0ABE9C8E}" srcOrd="0" destOrd="0" presId="urn:microsoft.com/office/officeart/2016/7/layout/RepeatingBendingProcessNew"/>
    <dgm:cxn modelId="{931DC583-0BE7-48F9-B29A-A124D92C5526}" type="presOf" srcId="{31508F7E-E8F1-46F9-9ACE-BE1FF2EED7DC}" destId="{7A02E0E1-0484-4D6E-A244-199EB0F785B7}" srcOrd="0" destOrd="0" presId="urn:microsoft.com/office/officeart/2016/7/layout/RepeatingBendingProcessNew"/>
    <dgm:cxn modelId="{D93C0B86-A323-4B3B-BBC7-5226B511738A}" type="presOf" srcId="{508A7E54-78ED-4E3F-8B6B-931F02E1E9BD}" destId="{304002A8-C010-4B3C-AB23-22E6E1A45224}" srcOrd="0" destOrd="0" presId="urn:microsoft.com/office/officeart/2016/7/layout/RepeatingBendingProcessNew"/>
    <dgm:cxn modelId="{0CA7058E-9101-4638-8CEF-576B7C35EF79}" srcId="{27A3894B-7A26-43B1-B501-F33D101C0B5D}" destId="{508A7E54-78ED-4E3F-8B6B-931F02E1E9BD}" srcOrd="1" destOrd="0" parTransId="{6226088F-0D90-449A-8C90-E92BCA860F3A}" sibTransId="{8C455811-695F-45D4-90E9-97B5AD96341A}"/>
    <dgm:cxn modelId="{D99C2FA6-6A97-4CB8-8350-5363D346A072}" type="presOf" srcId="{E3758666-D162-46E5-9F7A-817C50A42A39}" destId="{D44122A3-310A-4721-A245-937BA46B2161}" srcOrd="0" destOrd="0" presId="urn:microsoft.com/office/officeart/2016/7/layout/RepeatingBendingProcessNew"/>
    <dgm:cxn modelId="{F82CFFAE-12BE-4040-BD62-895D3F08E7A6}" type="presOf" srcId="{E3758666-D162-46E5-9F7A-817C50A42A39}" destId="{FB57851A-AB84-45CA-AEB9-616504539BEE}" srcOrd="1" destOrd="0" presId="urn:microsoft.com/office/officeart/2016/7/layout/RepeatingBendingProcessNew"/>
    <dgm:cxn modelId="{D47330CC-325C-4E40-9E2C-DBEAA201460E}" type="presOf" srcId="{69276FAC-806E-4240-B1A8-F5854D06F4F5}" destId="{67BB6369-33C8-4BA6-BA2A-2BD6BF43AFB9}" srcOrd="0" destOrd="0" presId="urn:microsoft.com/office/officeart/2016/7/layout/RepeatingBendingProcessNew"/>
    <dgm:cxn modelId="{CD20AACC-6D73-41DC-A857-179DE0F3FA85}" srcId="{27A3894B-7A26-43B1-B501-F33D101C0B5D}" destId="{923FD711-9735-47EA-8914-8314A9825EED}" srcOrd="0" destOrd="0" parTransId="{92A15EB4-8D8E-4087-AC5D-943CDEE0B924}" sibTransId="{31508F7E-E8F1-46F9-9ACE-BE1FF2EED7DC}"/>
    <dgm:cxn modelId="{33EE8ADA-A2CB-4A45-A87F-A904C869A435}" type="presOf" srcId="{27A3894B-7A26-43B1-B501-F33D101C0B5D}" destId="{672DBD69-FA22-475C-8121-B746C6CA6837}" srcOrd="0" destOrd="0" presId="urn:microsoft.com/office/officeart/2016/7/layout/RepeatingBendingProcessNew"/>
    <dgm:cxn modelId="{EE5273E0-C4D4-4AD1-934A-60B4CD901005}" type="presOf" srcId="{8C455811-695F-45D4-90E9-97B5AD96341A}" destId="{9D72362C-C132-42D3-813A-B926B9E4C555}" srcOrd="1" destOrd="0" presId="urn:microsoft.com/office/officeart/2016/7/layout/RepeatingBendingProcessNew"/>
    <dgm:cxn modelId="{8050E4EC-621F-4B98-9DC1-43227A573082}" type="presOf" srcId="{8C455811-695F-45D4-90E9-97B5AD96341A}" destId="{C7786029-DC96-44F2-82E8-632427E29C35}" srcOrd="0" destOrd="0" presId="urn:microsoft.com/office/officeart/2016/7/layout/RepeatingBendingProcessNew"/>
    <dgm:cxn modelId="{B1B3A1F9-A1F8-488B-9097-3F0A8259C7B0}" srcId="{27A3894B-7A26-43B1-B501-F33D101C0B5D}" destId="{2CA6A521-D89F-4E64-B4BC-BCBCF0313877}" srcOrd="3" destOrd="0" parTransId="{F2D4A262-DCA5-404D-9D3F-AE9BC1A043ED}" sibTransId="{B06219A3-8DD7-446D-83FB-92C57E0EEBE0}"/>
    <dgm:cxn modelId="{E64836D3-85AA-406B-86DF-6E42C8B854AF}" type="presParOf" srcId="{672DBD69-FA22-475C-8121-B746C6CA6837}" destId="{88EB5DFC-A8AF-4748-8399-561D0ABE9C8E}" srcOrd="0" destOrd="0" presId="urn:microsoft.com/office/officeart/2016/7/layout/RepeatingBendingProcessNew"/>
    <dgm:cxn modelId="{2678A22C-FB5B-49EB-ABC8-827A539F7A74}" type="presParOf" srcId="{672DBD69-FA22-475C-8121-B746C6CA6837}" destId="{7A02E0E1-0484-4D6E-A244-199EB0F785B7}" srcOrd="1" destOrd="0" presId="urn:microsoft.com/office/officeart/2016/7/layout/RepeatingBendingProcessNew"/>
    <dgm:cxn modelId="{6F87BDCE-9724-41CA-9B01-1B19A81ADC97}" type="presParOf" srcId="{7A02E0E1-0484-4D6E-A244-199EB0F785B7}" destId="{6121405C-3B56-4025-A70D-65F221A22A73}" srcOrd="0" destOrd="0" presId="urn:microsoft.com/office/officeart/2016/7/layout/RepeatingBendingProcessNew"/>
    <dgm:cxn modelId="{229B1323-E7BF-425F-8CFB-FD1C87BA17B9}" type="presParOf" srcId="{672DBD69-FA22-475C-8121-B746C6CA6837}" destId="{304002A8-C010-4B3C-AB23-22E6E1A45224}" srcOrd="2" destOrd="0" presId="urn:microsoft.com/office/officeart/2016/7/layout/RepeatingBendingProcessNew"/>
    <dgm:cxn modelId="{BE00216B-156A-4B1A-84C9-25B010AD83CA}" type="presParOf" srcId="{672DBD69-FA22-475C-8121-B746C6CA6837}" destId="{C7786029-DC96-44F2-82E8-632427E29C35}" srcOrd="3" destOrd="0" presId="urn:microsoft.com/office/officeart/2016/7/layout/RepeatingBendingProcessNew"/>
    <dgm:cxn modelId="{C1A96CE0-85F3-4E91-B0FF-7A5CF9EB5F30}" type="presParOf" srcId="{C7786029-DC96-44F2-82E8-632427E29C35}" destId="{9D72362C-C132-42D3-813A-B926B9E4C555}" srcOrd="0" destOrd="0" presId="urn:microsoft.com/office/officeart/2016/7/layout/RepeatingBendingProcessNew"/>
    <dgm:cxn modelId="{B309C808-444E-4357-A573-E8E72D9F84F4}" type="presParOf" srcId="{672DBD69-FA22-475C-8121-B746C6CA6837}" destId="{67BB6369-33C8-4BA6-BA2A-2BD6BF43AFB9}" srcOrd="4" destOrd="0" presId="urn:microsoft.com/office/officeart/2016/7/layout/RepeatingBendingProcessNew"/>
    <dgm:cxn modelId="{99E569D3-369D-4396-BE83-F7FE59F51B20}" type="presParOf" srcId="{672DBD69-FA22-475C-8121-B746C6CA6837}" destId="{D44122A3-310A-4721-A245-937BA46B2161}" srcOrd="5" destOrd="0" presId="urn:microsoft.com/office/officeart/2016/7/layout/RepeatingBendingProcessNew"/>
    <dgm:cxn modelId="{D78B292E-574C-4559-A319-DFCE45DAA945}" type="presParOf" srcId="{D44122A3-310A-4721-A245-937BA46B2161}" destId="{FB57851A-AB84-45CA-AEB9-616504539BEE}" srcOrd="0" destOrd="0" presId="urn:microsoft.com/office/officeart/2016/7/layout/RepeatingBendingProcessNew"/>
    <dgm:cxn modelId="{78A91CD6-A738-46E5-8DA5-15DAB69EF76F}" type="presParOf" srcId="{672DBD69-FA22-475C-8121-B746C6CA6837}" destId="{AE9322B2-A121-4F5B-9F57-F3243C7C3B18}" srcOrd="6" destOrd="0" presId="urn:microsoft.com/office/officeart/2016/7/layout/RepeatingBendingProcessNew"/>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E958C36F-01F5-47C3-ADF2-AE46E790077E}" type="doc">
      <dgm:prSet loTypeId="urn:microsoft.com/office/officeart/2005/8/layout/process4" loCatId="process" qsTypeId="urn:microsoft.com/office/officeart/2005/8/quickstyle/simple1" qsCatId="simple" csTypeId="urn:microsoft.com/office/officeart/2005/8/colors/colorful1" csCatId="colorful"/>
      <dgm:spPr/>
      <dgm:t>
        <a:bodyPr/>
        <a:lstStyle/>
        <a:p>
          <a:endParaRPr lang="en-US"/>
        </a:p>
      </dgm:t>
    </dgm:pt>
    <dgm:pt modelId="{C89FADAF-D563-48E2-9A20-D10A7F722FCC}">
      <dgm:prSet/>
      <dgm:spPr/>
      <dgm:t>
        <a:bodyPr/>
        <a:lstStyle/>
        <a:p>
          <a:r>
            <a:rPr lang="en-US" b="1"/>
            <a:t>Clean work surfaces according to employer’s exposure control plan</a:t>
          </a:r>
          <a:endParaRPr lang="en-US"/>
        </a:p>
      </dgm:t>
    </dgm:pt>
    <dgm:pt modelId="{28DAC986-5618-4F68-B291-56AC25D231A7}" type="parTrans" cxnId="{6A4A7FCA-C611-471D-A9C8-B9CA26BE6BC2}">
      <dgm:prSet/>
      <dgm:spPr/>
      <dgm:t>
        <a:bodyPr/>
        <a:lstStyle/>
        <a:p>
          <a:endParaRPr lang="en-US"/>
        </a:p>
      </dgm:t>
    </dgm:pt>
    <dgm:pt modelId="{EB4FCE6F-EE8F-42D3-BD3A-0C93FAD66DFF}" type="sibTrans" cxnId="{6A4A7FCA-C611-471D-A9C8-B9CA26BE6BC2}">
      <dgm:prSet/>
      <dgm:spPr/>
      <dgm:t>
        <a:bodyPr/>
        <a:lstStyle/>
        <a:p>
          <a:endParaRPr lang="en-US"/>
        </a:p>
      </dgm:t>
    </dgm:pt>
    <dgm:pt modelId="{39A48BF6-1C0C-4D30-93A2-EC8575C9BCC2}">
      <dgm:prSet/>
      <dgm:spPr/>
      <dgm:t>
        <a:bodyPr/>
        <a:lstStyle/>
        <a:p>
          <a:r>
            <a:rPr lang="en-US" b="1"/>
            <a:t>Use PPE and EPA-approved solution</a:t>
          </a:r>
          <a:endParaRPr lang="en-US"/>
        </a:p>
      </dgm:t>
    </dgm:pt>
    <dgm:pt modelId="{87D573E0-56D9-496F-A2C7-0F4C567E392D}" type="parTrans" cxnId="{B7CBE6CB-1C60-4076-90B5-E77093BDE83D}">
      <dgm:prSet/>
      <dgm:spPr/>
      <dgm:t>
        <a:bodyPr/>
        <a:lstStyle/>
        <a:p>
          <a:endParaRPr lang="en-US"/>
        </a:p>
      </dgm:t>
    </dgm:pt>
    <dgm:pt modelId="{0615BB2F-1AA2-42A0-B014-041459546650}" type="sibTrans" cxnId="{B7CBE6CB-1C60-4076-90B5-E77093BDE83D}">
      <dgm:prSet/>
      <dgm:spPr/>
      <dgm:t>
        <a:bodyPr/>
        <a:lstStyle/>
        <a:p>
          <a:endParaRPr lang="en-US"/>
        </a:p>
      </dgm:t>
    </dgm:pt>
    <dgm:pt modelId="{328B6CF3-EF65-441B-8DAD-D7AA86102588}">
      <dgm:prSet/>
      <dgm:spPr/>
      <dgm:t>
        <a:bodyPr/>
        <a:lstStyle/>
        <a:p>
          <a:r>
            <a:rPr lang="en-US" b="1"/>
            <a:t>10% bleach and water must be replaced weekly</a:t>
          </a:r>
          <a:endParaRPr lang="en-US"/>
        </a:p>
      </dgm:t>
    </dgm:pt>
    <dgm:pt modelId="{2615DEFD-26A8-4879-8727-4DA58549627F}" type="parTrans" cxnId="{8BB9E7CA-7E22-4C88-9336-74448867F918}">
      <dgm:prSet/>
      <dgm:spPr/>
      <dgm:t>
        <a:bodyPr/>
        <a:lstStyle/>
        <a:p>
          <a:endParaRPr lang="en-US"/>
        </a:p>
      </dgm:t>
    </dgm:pt>
    <dgm:pt modelId="{1BF23F9F-59A6-42C4-BDAF-A0BE2AC7F7C4}" type="sibTrans" cxnId="{8BB9E7CA-7E22-4C88-9336-74448867F918}">
      <dgm:prSet/>
      <dgm:spPr/>
      <dgm:t>
        <a:bodyPr/>
        <a:lstStyle/>
        <a:p>
          <a:endParaRPr lang="en-US"/>
        </a:p>
      </dgm:t>
    </dgm:pt>
    <dgm:pt modelId="{98F5ED6F-3859-44C4-B4B1-905D4E447A2C}">
      <dgm:prSet/>
      <dgm:spPr/>
      <dgm:t>
        <a:bodyPr/>
        <a:lstStyle/>
        <a:p>
          <a:r>
            <a:rPr lang="en-US" b="1"/>
            <a:t>Place contaminated laundry in color-coded laundry bag, use PPE, and handle as little as possible</a:t>
          </a:r>
          <a:endParaRPr lang="en-US"/>
        </a:p>
      </dgm:t>
    </dgm:pt>
    <dgm:pt modelId="{0E93E05F-BBF0-46BD-B84B-47A199C302F3}" type="parTrans" cxnId="{373EC0A5-3FEF-424E-B30E-EF4A87711896}">
      <dgm:prSet/>
      <dgm:spPr/>
      <dgm:t>
        <a:bodyPr/>
        <a:lstStyle/>
        <a:p>
          <a:endParaRPr lang="en-US"/>
        </a:p>
      </dgm:t>
    </dgm:pt>
    <dgm:pt modelId="{BDE21E33-4901-457F-938F-B5FD4CA32CD6}" type="sibTrans" cxnId="{373EC0A5-3FEF-424E-B30E-EF4A87711896}">
      <dgm:prSet/>
      <dgm:spPr/>
      <dgm:t>
        <a:bodyPr/>
        <a:lstStyle/>
        <a:p>
          <a:endParaRPr lang="en-US"/>
        </a:p>
      </dgm:t>
    </dgm:pt>
    <dgm:pt modelId="{B1C10CAF-F8C0-463C-B248-1F86C31A743E}">
      <dgm:prSet/>
      <dgm:spPr/>
      <dgm:t>
        <a:bodyPr/>
        <a:lstStyle/>
        <a:p>
          <a:r>
            <a:rPr lang="en-US" b="1"/>
            <a:t>DO NOT take contaminated materials home to launder!</a:t>
          </a:r>
          <a:endParaRPr lang="en-US"/>
        </a:p>
      </dgm:t>
    </dgm:pt>
    <dgm:pt modelId="{CC9C0735-9921-48AB-A7FA-7C140438A49F}" type="parTrans" cxnId="{07CA42FE-68AF-432B-B255-CF2A8A81A41C}">
      <dgm:prSet/>
      <dgm:spPr/>
      <dgm:t>
        <a:bodyPr/>
        <a:lstStyle/>
        <a:p>
          <a:endParaRPr lang="en-US"/>
        </a:p>
      </dgm:t>
    </dgm:pt>
    <dgm:pt modelId="{ABE12C10-B125-4C5C-A84C-FC41A146057D}" type="sibTrans" cxnId="{07CA42FE-68AF-432B-B255-CF2A8A81A41C}">
      <dgm:prSet/>
      <dgm:spPr/>
      <dgm:t>
        <a:bodyPr/>
        <a:lstStyle/>
        <a:p>
          <a:endParaRPr lang="en-US"/>
        </a:p>
      </dgm:t>
    </dgm:pt>
    <dgm:pt modelId="{7D106F94-FFD6-4CBD-9ECE-3C24328F31EE}" type="pres">
      <dgm:prSet presAssocID="{E958C36F-01F5-47C3-ADF2-AE46E790077E}" presName="Name0" presStyleCnt="0">
        <dgm:presLayoutVars>
          <dgm:dir/>
          <dgm:animLvl val="lvl"/>
          <dgm:resizeHandles val="exact"/>
        </dgm:presLayoutVars>
      </dgm:prSet>
      <dgm:spPr/>
    </dgm:pt>
    <dgm:pt modelId="{9AEDA6C2-EC1C-4CEE-A380-3EDEE3789331}" type="pres">
      <dgm:prSet presAssocID="{B1C10CAF-F8C0-463C-B248-1F86C31A743E}" presName="boxAndChildren" presStyleCnt="0"/>
      <dgm:spPr/>
    </dgm:pt>
    <dgm:pt modelId="{E5A2FAE6-0750-4755-9B5A-FBA5C48381E5}" type="pres">
      <dgm:prSet presAssocID="{B1C10CAF-F8C0-463C-B248-1F86C31A743E}" presName="parentTextBox" presStyleLbl="node1" presStyleIdx="0" presStyleCnt="5"/>
      <dgm:spPr/>
    </dgm:pt>
    <dgm:pt modelId="{E8BC8388-AA58-4488-B5D1-0E8EC913E536}" type="pres">
      <dgm:prSet presAssocID="{BDE21E33-4901-457F-938F-B5FD4CA32CD6}" presName="sp" presStyleCnt="0"/>
      <dgm:spPr/>
    </dgm:pt>
    <dgm:pt modelId="{CFC9B076-45A5-49AF-ACFC-0D4F987FC1C8}" type="pres">
      <dgm:prSet presAssocID="{98F5ED6F-3859-44C4-B4B1-905D4E447A2C}" presName="arrowAndChildren" presStyleCnt="0"/>
      <dgm:spPr/>
    </dgm:pt>
    <dgm:pt modelId="{3A952CC6-22E5-40F9-A1E1-A1E70B314E2B}" type="pres">
      <dgm:prSet presAssocID="{98F5ED6F-3859-44C4-B4B1-905D4E447A2C}" presName="parentTextArrow" presStyleLbl="node1" presStyleIdx="1" presStyleCnt="5"/>
      <dgm:spPr/>
    </dgm:pt>
    <dgm:pt modelId="{0E856528-17C3-47DB-80E4-A301CFAE51E4}" type="pres">
      <dgm:prSet presAssocID="{1BF23F9F-59A6-42C4-BDAF-A0BE2AC7F7C4}" presName="sp" presStyleCnt="0"/>
      <dgm:spPr/>
    </dgm:pt>
    <dgm:pt modelId="{73DC6BBF-1A0A-457A-99C9-334F80584F34}" type="pres">
      <dgm:prSet presAssocID="{328B6CF3-EF65-441B-8DAD-D7AA86102588}" presName="arrowAndChildren" presStyleCnt="0"/>
      <dgm:spPr/>
    </dgm:pt>
    <dgm:pt modelId="{013FDF9B-98DC-49D3-857F-96ECA722E029}" type="pres">
      <dgm:prSet presAssocID="{328B6CF3-EF65-441B-8DAD-D7AA86102588}" presName="parentTextArrow" presStyleLbl="node1" presStyleIdx="2" presStyleCnt="5"/>
      <dgm:spPr/>
    </dgm:pt>
    <dgm:pt modelId="{F90EB281-2112-44CC-B858-B9939E029B46}" type="pres">
      <dgm:prSet presAssocID="{0615BB2F-1AA2-42A0-B014-041459546650}" presName="sp" presStyleCnt="0"/>
      <dgm:spPr/>
    </dgm:pt>
    <dgm:pt modelId="{8A57D4F5-824D-47F4-8C31-B57A6683D23F}" type="pres">
      <dgm:prSet presAssocID="{39A48BF6-1C0C-4D30-93A2-EC8575C9BCC2}" presName="arrowAndChildren" presStyleCnt="0"/>
      <dgm:spPr/>
    </dgm:pt>
    <dgm:pt modelId="{F9B29BBE-92C5-4A70-B3BD-031F68B014B8}" type="pres">
      <dgm:prSet presAssocID="{39A48BF6-1C0C-4D30-93A2-EC8575C9BCC2}" presName="parentTextArrow" presStyleLbl="node1" presStyleIdx="3" presStyleCnt="5"/>
      <dgm:spPr/>
    </dgm:pt>
    <dgm:pt modelId="{7A99B089-C112-4B10-81BE-52EE88593C32}" type="pres">
      <dgm:prSet presAssocID="{EB4FCE6F-EE8F-42D3-BD3A-0C93FAD66DFF}" presName="sp" presStyleCnt="0"/>
      <dgm:spPr/>
    </dgm:pt>
    <dgm:pt modelId="{E247D210-853F-41BD-A4A1-0192986937FD}" type="pres">
      <dgm:prSet presAssocID="{C89FADAF-D563-48E2-9A20-D10A7F722FCC}" presName="arrowAndChildren" presStyleCnt="0"/>
      <dgm:spPr/>
    </dgm:pt>
    <dgm:pt modelId="{BBF3673C-A15F-46A6-B208-49200C3E31DF}" type="pres">
      <dgm:prSet presAssocID="{C89FADAF-D563-48E2-9A20-D10A7F722FCC}" presName="parentTextArrow" presStyleLbl="node1" presStyleIdx="4" presStyleCnt="5"/>
      <dgm:spPr/>
    </dgm:pt>
  </dgm:ptLst>
  <dgm:cxnLst>
    <dgm:cxn modelId="{E88C563E-862C-474F-868D-0F3B97F22D23}" type="presOf" srcId="{E958C36F-01F5-47C3-ADF2-AE46E790077E}" destId="{7D106F94-FFD6-4CBD-9ECE-3C24328F31EE}" srcOrd="0" destOrd="0" presId="urn:microsoft.com/office/officeart/2005/8/layout/process4"/>
    <dgm:cxn modelId="{F408079F-7813-435A-85B6-B27ED1F59A46}" type="presOf" srcId="{B1C10CAF-F8C0-463C-B248-1F86C31A743E}" destId="{E5A2FAE6-0750-4755-9B5A-FBA5C48381E5}" srcOrd="0" destOrd="0" presId="urn:microsoft.com/office/officeart/2005/8/layout/process4"/>
    <dgm:cxn modelId="{373EC0A5-3FEF-424E-B30E-EF4A87711896}" srcId="{E958C36F-01F5-47C3-ADF2-AE46E790077E}" destId="{98F5ED6F-3859-44C4-B4B1-905D4E447A2C}" srcOrd="3" destOrd="0" parTransId="{0E93E05F-BBF0-46BD-B84B-47A199C302F3}" sibTransId="{BDE21E33-4901-457F-938F-B5FD4CA32CD6}"/>
    <dgm:cxn modelId="{74FC56AD-AD98-4EA9-96BB-3DE54FB274BA}" type="presOf" srcId="{328B6CF3-EF65-441B-8DAD-D7AA86102588}" destId="{013FDF9B-98DC-49D3-857F-96ECA722E029}" srcOrd="0" destOrd="0" presId="urn:microsoft.com/office/officeart/2005/8/layout/process4"/>
    <dgm:cxn modelId="{6A4A7FCA-C611-471D-A9C8-B9CA26BE6BC2}" srcId="{E958C36F-01F5-47C3-ADF2-AE46E790077E}" destId="{C89FADAF-D563-48E2-9A20-D10A7F722FCC}" srcOrd="0" destOrd="0" parTransId="{28DAC986-5618-4F68-B291-56AC25D231A7}" sibTransId="{EB4FCE6F-EE8F-42D3-BD3A-0C93FAD66DFF}"/>
    <dgm:cxn modelId="{8BB9E7CA-7E22-4C88-9336-74448867F918}" srcId="{E958C36F-01F5-47C3-ADF2-AE46E790077E}" destId="{328B6CF3-EF65-441B-8DAD-D7AA86102588}" srcOrd="2" destOrd="0" parTransId="{2615DEFD-26A8-4879-8727-4DA58549627F}" sibTransId="{1BF23F9F-59A6-42C4-BDAF-A0BE2AC7F7C4}"/>
    <dgm:cxn modelId="{B7CBE6CB-1C60-4076-90B5-E77093BDE83D}" srcId="{E958C36F-01F5-47C3-ADF2-AE46E790077E}" destId="{39A48BF6-1C0C-4D30-93A2-EC8575C9BCC2}" srcOrd="1" destOrd="0" parTransId="{87D573E0-56D9-496F-A2C7-0F4C567E392D}" sibTransId="{0615BB2F-1AA2-42A0-B014-041459546650}"/>
    <dgm:cxn modelId="{69168FD5-CF37-41B5-8ECB-038F0A401A96}" type="presOf" srcId="{C89FADAF-D563-48E2-9A20-D10A7F722FCC}" destId="{BBF3673C-A15F-46A6-B208-49200C3E31DF}" srcOrd="0" destOrd="0" presId="urn:microsoft.com/office/officeart/2005/8/layout/process4"/>
    <dgm:cxn modelId="{8FD564E1-0B21-4C39-87AF-3CE1B74EA42C}" type="presOf" srcId="{98F5ED6F-3859-44C4-B4B1-905D4E447A2C}" destId="{3A952CC6-22E5-40F9-A1E1-A1E70B314E2B}" srcOrd="0" destOrd="0" presId="urn:microsoft.com/office/officeart/2005/8/layout/process4"/>
    <dgm:cxn modelId="{480E01FE-9CA9-4C1A-ABA0-B86DA66BF7BE}" type="presOf" srcId="{39A48BF6-1C0C-4D30-93A2-EC8575C9BCC2}" destId="{F9B29BBE-92C5-4A70-B3BD-031F68B014B8}" srcOrd="0" destOrd="0" presId="urn:microsoft.com/office/officeart/2005/8/layout/process4"/>
    <dgm:cxn modelId="{07CA42FE-68AF-432B-B255-CF2A8A81A41C}" srcId="{E958C36F-01F5-47C3-ADF2-AE46E790077E}" destId="{B1C10CAF-F8C0-463C-B248-1F86C31A743E}" srcOrd="4" destOrd="0" parTransId="{CC9C0735-9921-48AB-A7FA-7C140438A49F}" sibTransId="{ABE12C10-B125-4C5C-A84C-FC41A146057D}"/>
    <dgm:cxn modelId="{CCA6B0C0-9772-49C3-B59C-635D0C880C05}" type="presParOf" srcId="{7D106F94-FFD6-4CBD-9ECE-3C24328F31EE}" destId="{9AEDA6C2-EC1C-4CEE-A380-3EDEE3789331}" srcOrd="0" destOrd="0" presId="urn:microsoft.com/office/officeart/2005/8/layout/process4"/>
    <dgm:cxn modelId="{7D443B8E-84A3-4D5C-9915-C61C6F8CD96E}" type="presParOf" srcId="{9AEDA6C2-EC1C-4CEE-A380-3EDEE3789331}" destId="{E5A2FAE6-0750-4755-9B5A-FBA5C48381E5}" srcOrd="0" destOrd="0" presId="urn:microsoft.com/office/officeart/2005/8/layout/process4"/>
    <dgm:cxn modelId="{C36A7F62-C12E-4179-B5C5-7BE0BAC318C4}" type="presParOf" srcId="{7D106F94-FFD6-4CBD-9ECE-3C24328F31EE}" destId="{E8BC8388-AA58-4488-B5D1-0E8EC913E536}" srcOrd="1" destOrd="0" presId="urn:microsoft.com/office/officeart/2005/8/layout/process4"/>
    <dgm:cxn modelId="{75008369-18C6-4AC0-ADC8-16354194F4D1}" type="presParOf" srcId="{7D106F94-FFD6-4CBD-9ECE-3C24328F31EE}" destId="{CFC9B076-45A5-49AF-ACFC-0D4F987FC1C8}" srcOrd="2" destOrd="0" presId="urn:microsoft.com/office/officeart/2005/8/layout/process4"/>
    <dgm:cxn modelId="{FA986519-59DE-4BE5-967E-7BCF366CCD34}" type="presParOf" srcId="{CFC9B076-45A5-49AF-ACFC-0D4F987FC1C8}" destId="{3A952CC6-22E5-40F9-A1E1-A1E70B314E2B}" srcOrd="0" destOrd="0" presId="urn:microsoft.com/office/officeart/2005/8/layout/process4"/>
    <dgm:cxn modelId="{39D27FAE-B840-4811-B6C3-92A8835AAE0E}" type="presParOf" srcId="{7D106F94-FFD6-4CBD-9ECE-3C24328F31EE}" destId="{0E856528-17C3-47DB-80E4-A301CFAE51E4}" srcOrd="3" destOrd="0" presId="urn:microsoft.com/office/officeart/2005/8/layout/process4"/>
    <dgm:cxn modelId="{14068C6D-67F5-4CFB-8574-04313750B9DA}" type="presParOf" srcId="{7D106F94-FFD6-4CBD-9ECE-3C24328F31EE}" destId="{73DC6BBF-1A0A-457A-99C9-334F80584F34}" srcOrd="4" destOrd="0" presId="urn:microsoft.com/office/officeart/2005/8/layout/process4"/>
    <dgm:cxn modelId="{FB9D1870-BD31-4E66-AFFD-C03DD5ADB53F}" type="presParOf" srcId="{73DC6BBF-1A0A-457A-99C9-334F80584F34}" destId="{013FDF9B-98DC-49D3-857F-96ECA722E029}" srcOrd="0" destOrd="0" presId="urn:microsoft.com/office/officeart/2005/8/layout/process4"/>
    <dgm:cxn modelId="{6EF9D958-517A-4906-961C-BB3C7B19B673}" type="presParOf" srcId="{7D106F94-FFD6-4CBD-9ECE-3C24328F31EE}" destId="{F90EB281-2112-44CC-B858-B9939E029B46}" srcOrd="5" destOrd="0" presId="urn:microsoft.com/office/officeart/2005/8/layout/process4"/>
    <dgm:cxn modelId="{383853EB-12B2-41AC-986D-C21202D3074A}" type="presParOf" srcId="{7D106F94-FFD6-4CBD-9ECE-3C24328F31EE}" destId="{8A57D4F5-824D-47F4-8C31-B57A6683D23F}" srcOrd="6" destOrd="0" presId="urn:microsoft.com/office/officeart/2005/8/layout/process4"/>
    <dgm:cxn modelId="{4CD3EB46-B3C9-434F-A233-5E1DFC6AEC47}" type="presParOf" srcId="{8A57D4F5-824D-47F4-8C31-B57A6683D23F}" destId="{F9B29BBE-92C5-4A70-B3BD-031F68B014B8}" srcOrd="0" destOrd="0" presId="urn:microsoft.com/office/officeart/2005/8/layout/process4"/>
    <dgm:cxn modelId="{9EFE60A8-BF2B-450D-B25B-E0BE450DC6AF}" type="presParOf" srcId="{7D106F94-FFD6-4CBD-9ECE-3C24328F31EE}" destId="{7A99B089-C112-4B10-81BE-52EE88593C32}" srcOrd="7" destOrd="0" presId="urn:microsoft.com/office/officeart/2005/8/layout/process4"/>
    <dgm:cxn modelId="{621453D4-7260-4EED-8D9F-E6091F066BBC}" type="presParOf" srcId="{7D106F94-FFD6-4CBD-9ECE-3C24328F31EE}" destId="{E247D210-853F-41BD-A4A1-0192986937FD}" srcOrd="8" destOrd="0" presId="urn:microsoft.com/office/officeart/2005/8/layout/process4"/>
    <dgm:cxn modelId="{9B74D607-DCC1-4436-9E26-035D9C9D73D4}" type="presParOf" srcId="{E247D210-853F-41BD-A4A1-0192986937FD}" destId="{BBF3673C-A15F-46A6-B208-49200C3E31DF}"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9F477BC9-501B-456D-A4C3-8615036166BC}" type="doc">
      <dgm:prSet loTypeId="urn:microsoft.com/office/officeart/2018/2/layout/Icon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F4D2A718-6440-410E-ABDB-F6D9449A435D}">
      <dgm:prSet/>
      <dgm:spPr/>
      <dgm:t>
        <a:bodyPr/>
        <a:lstStyle/>
        <a:p>
          <a:r>
            <a:rPr lang="en-US" b="1"/>
            <a:t>Medical products containing latex must be labeled</a:t>
          </a:r>
          <a:endParaRPr lang="en-US"/>
        </a:p>
      </dgm:t>
    </dgm:pt>
    <dgm:pt modelId="{91675ED2-E96D-4C1A-918B-D30CEA7DAFAF}" type="parTrans" cxnId="{1D52E88C-7BAA-4C05-BBCC-091C2AFEB5FD}">
      <dgm:prSet/>
      <dgm:spPr/>
      <dgm:t>
        <a:bodyPr/>
        <a:lstStyle/>
        <a:p>
          <a:endParaRPr lang="en-US"/>
        </a:p>
      </dgm:t>
    </dgm:pt>
    <dgm:pt modelId="{9F5FAE9D-8B17-4729-A8CD-743FD4D0AD96}" type="sibTrans" cxnId="{1D52E88C-7BAA-4C05-BBCC-091C2AFEB5FD}">
      <dgm:prSet/>
      <dgm:spPr/>
      <dgm:t>
        <a:bodyPr/>
        <a:lstStyle/>
        <a:p>
          <a:endParaRPr lang="en-US"/>
        </a:p>
      </dgm:t>
    </dgm:pt>
    <dgm:pt modelId="{154678CE-8682-44ED-B3F9-DF90C7302E46}">
      <dgm:prSet/>
      <dgm:spPr/>
      <dgm:t>
        <a:bodyPr/>
        <a:lstStyle/>
        <a:p>
          <a:r>
            <a:rPr lang="en-US" b="1"/>
            <a:t>Allergies to latex are increasing</a:t>
          </a:r>
          <a:endParaRPr lang="en-US"/>
        </a:p>
      </dgm:t>
    </dgm:pt>
    <dgm:pt modelId="{5E665B23-EBB5-4C80-9266-F3FCB3BD92E5}" type="parTrans" cxnId="{1EA0E9E3-2009-4507-A424-B40EB6EB266A}">
      <dgm:prSet/>
      <dgm:spPr/>
      <dgm:t>
        <a:bodyPr/>
        <a:lstStyle/>
        <a:p>
          <a:endParaRPr lang="en-US"/>
        </a:p>
      </dgm:t>
    </dgm:pt>
    <dgm:pt modelId="{8B119598-E3E2-4829-BC09-740F1D779F03}" type="sibTrans" cxnId="{1EA0E9E3-2009-4507-A424-B40EB6EB266A}">
      <dgm:prSet/>
      <dgm:spPr/>
      <dgm:t>
        <a:bodyPr/>
        <a:lstStyle/>
        <a:p>
          <a:endParaRPr lang="en-US"/>
        </a:p>
      </dgm:t>
    </dgm:pt>
    <dgm:pt modelId="{48328E8D-3B3F-4D62-8349-5BE5B4B77502}">
      <dgm:prSet/>
      <dgm:spPr/>
      <dgm:t>
        <a:bodyPr/>
        <a:lstStyle/>
        <a:p>
          <a:r>
            <a:rPr lang="en-US" b="1"/>
            <a:t>Substitutes for latex-containing materials must be made available</a:t>
          </a:r>
          <a:endParaRPr lang="en-US"/>
        </a:p>
      </dgm:t>
    </dgm:pt>
    <dgm:pt modelId="{DE6DA61F-8782-42EF-8295-C0F6BF441AB0}" type="parTrans" cxnId="{2175D1FF-F2E4-4DAF-994E-EB57668F746A}">
      <dgm:prSet/>
      <dgm:spPr/>
      <dgm:t>
        <a:bodyPr/>
        <a:lstStyle/>
        <a:p>
          <a:endParaRPr lang="en-US"/>
        </a:p>
      </dgm:t>
    </dgm:pt>
    <dgm:pt modelId="{40571231-6C9C-4F13-9B18-C6F33F83255F}" type="sibTrans" cxnId="{2175D1FF-F2E4-4DAF-994E-EB57668F746A}">
      <dgm:prSet/>
      <dgm:spPr/>
      <dgm:t>
        <a:bodyPr/>
        <a:lstStyle/>
        <a:p>
          <a:endParaRPr lang="en-US"/>
        </a:p>
      </dgm:t>
    </dgm:pt>
    <dgm:pt modelId="{5E1E730B-AD02-44FA-8342-CB54C049DA3A}" type="pres">
      <dgm:prSet presAssocID="{9F477BC9-501B-456D-A4C3-8615036166BC}" presName="root" presStyleCnt="0">
        <dgm:presLayoutVars>
          <dgm:dir/>
          <dgm:resizeHandles val="exact"/>
        </dgm:presLayoutVars>
      </dgm:prSet>
      <dgm:spPr/>
    </dgm:pt>
    <dgm:pt modelId="{2A52CE50-BE19-4CA9-BC98-77C681CB2E16}" type="pres">
      <dgm:prSet presAssocID="{F4D2A718-6440-410E-ABDB-F6D9449A435D}" presName="compNode" presStyleCnt="0"/>
      <dgm:spPr/>
    </dgm:pt>
    <dgm:pt modelId="{08C16D17-5E88-425D-82A0-FA420893D287}" type="pres">
      <dgm:prSet presAssocID="{F4D2A718-6440-410E-ABDB-F6D9449A435D}" presName="iconRect" presStyleLbl="node1" presStyleIdx="0" presStyleCnt="3"/>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Medical"/>
        </a:ext>
      </dgm:extLst>
    </dgm:pt>
    <dgm:pt modelId="{AAA1F437-2220-43B6-80E9-AF4A17C02F35}" type="pres">
      <dgm:prSet presAssocID="{F4D2A718-6440-410E-ABDB-F6D9449A435D}" presName="spaceRect" presStyleCnt="0"/>
      <dgm:spPr/>
    </dgm:pt>
    <dgm:pt modelId="{AAB72A5F-F6A2-416A-A839-D17F63ED0CA7}" type="pres">
      <dgm:prSet presAssocID="{F4D2A718-6440-410E-ABDB-F6D9449A435D}" presName="textRect" presStyleLbl="revTx" presStyleIdx="0" presStyleCnt="3">
        <dgm:presLayoutVars>
          <dgm:chMax val="1"/>
          <dgm:chPref val="1"/>
        </dgm:presLayoutVars>
      </dgm:prSet>
      <dgm:spPr/>
    </dgm:pt>
    <dgm:pt modelId="{1806FE61-22B4-4A61-9AC6-00C741663E85}" type="pres">
      <dgm:prSet presAssocID="{9F5FAE9D-8B17-4729-A8CD-743FD4D0AD96}" presName="sibTrans" presStyleCnt="0"/>
      <dgm:spPr/>
    </dgm:pt>
    <dgm:pt modelId="{0C6DE4DC-16D9-4FAB-987A-DAD5A8625B30}" type="pres">
      <dgm:prSet presAssocID="{154678CE-8682-44ED-B3F9-DF90C7302E46}" presName="compNode" presStyleCnt="0"/>
      <dgm:spPr/>
    </dgm:pt>
    <dgm:pt modelId="{A1834570-FBF6-4822-AD06-7939C6584EBF}" type="pres">
      <dgm:prSet presAssocID="{154678CE-8682-44ED-B3F9-DF90C7302E46}"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Warning"/>
        </a:ext>
      </dgm:extLst>
    </dgm:pt>
    <dgm:pt modelId="{BCFFB57C-688D-49B7-904C-52F436BE7DE1}" type="pres">
      <dgm:prSet presAssocID="{154678CE-8682-44ED-B3F9-DF90C7302E46}" presName="spaceRect" presStyleCnt="0"/>
      <dgm:spPr/>
    </dgm:pt>
    <dgm:pt modelId="{8EF2C84D-4698-4BAC-BAAC-FA6AF608263D}" type="pres">
      <dgm:prSet presAssocID="{154678CE-8682-44ED-B3F9-DF90C7302E46}" presName="textRect" presStyleLbl="revTx" presStyleIdx="1" presStyleCnt="3">
        <dgm:presLayoutVars>
          <dgm:chMax val="1"/>
          <dgm:chPref val="1"/>
        </dgm:presLayoutVars>
      </dgm:prSet>
      <dgm:spPr/>
    </dgm:pt>
    <dgm:pt modelId="{F10D3EDC-EA00-42DB-959B-3B049378BD4A}" type="pres">
      <dgm:prSet presAssocID="{8B119598-E3E2-4829-BC09-740F1D779F03}" presName="sibTrans" presStyleCnt="0"/>
      <dgm:spPr/>
    </dgm:pt>
    <dgm:pt modelId="{068B614C-CC9B-4FB4-A53F-C60496823658}" type="pres">
      <dgm:prSet presAssocID="{48328E8D-3B3F-4D62-8349-5BE5B4B77502}" presName="compNode" presStyleCnt="0"/>
      <dgm:spPr/>
    </dgm:pt>
    <dgm:pt modelId="{F91255E9-B74A-460B-9998-F17D6C3D12C7}" type="pres">
      <dgm:prSet presAssocID="{48328E8D-3B3F-4D62-8349-5BE5B4B77502}"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Box"/>
        </a:ext>
      </dgm:extLst>
    </dgm:pt>
    <dgm:pt modelId="{C42818E1-561C-4B64-BF96-A7A3A05BDE8D}" type="pres">
      <dgm:prSet presAssocID="{48328E8D-3B3F-4D62-8349-5BE5B4B77502}" presName="spaceRect" presStyleCnt="0"/>
      <dgm:spPr/>
    </dgm:pt>
    <dgm:pt modelId="{AD024C6D-6BFA-4317-8501-0213B2CFF116}" type="pres">
      <dgm:prSet presAssocID="{48328E8D-3B3F-4D62-8349-5BE5B4B77502}" presName="textRect" presStyleLbl="revTx" presStyleIdx="2" presStyleCnt="3">
        <dgm:presLayoutVars>
          <dgm:chMax val="1"/>
          <dgm:chPref val="1"/>
        </dgm:presLayoutVars>
      </dgm:prSet>
      <dgm:spPr/>
    </dgm:pt>
  </dgm:ptLst>
  <dgm:cxnLst>
    <dgm:cxn modelId="{5308F833-77D9-4675-B6D0-3CC755FD4257}" type="presOf" srcId="{48328E8D-3B3F-4D62-8349-5BE5B4B77502}" destId="{AD024C6D-6BFA-4317-8501-0213B2CFF116}" srcOrd="0" destOrd="0" presId="urn:microsoft.com/office/officeart/2018/2/layout/IconLabelList"/>
    <dgm:cxn modelId="{45DAB667-4292-49EA-90B8-913303A6CE2C}" type="presOf" srcId="{9F477BC9-501B-456D-A4C3-8615036166BC}" destId="{5E1E730B-AD02-44FA-8342-CB54C049DA3A}" srcOrd="0" destOrd="0" presId="urn:microsoft.com/office/officeart/2018/2/layout/IconLabelList"/>
    <dgm:cxn modelId="{1D52E88C-7BAA-4C05-BBCC-091C2AFEB5FD}" srcId="{9F477BC9-501B-456D-A4C3-8615036166BC}" destId="{F4D2A718-6440-410E-ABDB-F6D9449A435D}" srcOrd="0" destOrd="0" parTransId="{91675ED2-E96D-4C1A-918B-D30CEA7DAFAF}" sibTransId="{9F5FAE9D-8B17-4729-A8CD-743FD4D0AD96}"/>
    <dgm:cxn modelId="{3FD764C6-7C22-492D-A93F-88EB76A34C78}" type="presOf" srcId="{154678CE-8682-44ED-B3F9-DF90C7302E46}" destId="{8EF2C84D-4698-4BAC-BAAC-FA6AF608263D}" srcOrd="0" destOrd="0" presId="urn:microsoft.com/office/officeart/2018/2/layout/IconLabelList"/>
    <dgm:cxn modelId="{7A4BB9E1-B1D0-46DA-904E-CCD65EE7E8FA}" type="presOf" srcId="{F4D2A718-6440-410E-ABDB-F6D9449A435D}" destId="{AAB72A5F-F6A2-416A-A839-D17F63ED0CA7}" srcOrd="0" destOrd="0" presId="urn:microsoft.com/office/officeart/2018/2/layout/IconLabelList"/>
    <dgm:cxn modelId="{1EA0E9E3-2009-4507-A424-B40EB6EB266A}" srcId="{9F477BC9-501B-456D-A4C3-8615036166BC}" destId="{154678CE-8682-44ED-B3F9-DF90C7302E46}" srcOrd="1" destOrd="0" parTransId="{5E665B23-EBB5-4C80-9266-F3FCB3BD92E5}" sibTransId="{8B119598-E3E2-4829-BC09-740F1D779F03}"/>
    <dgm:cxn modelId="{2175D1FF-F2E4-4DAF-994E-EB57668F746A}" srcId="{9F477BC9-501B-456D-A4C3-8615036166BC}" destId="{48328E8D-3B3F-4D62-8349-5BE5B4B77502}" srcOrd="2" destOrd="0" parTransId="{DE6DA61F-8782-42EF-8295-C0F6BF441AB0}" sibTransId="{40571231-6C9C-4F13-9B18-C6F33F83255F}"/>
    <dgm:cxn modelId="{5F4AA371-CDDC-4F37-B483-E95E59B771A1}" type="presParOf" srcId="{5E1E730B-AD02-44FA-8342-CB54C049DA3A}" destId="{2A52CE50-BE19-4CA9-BC98-77C681CB2E16}" srcOrd="0" destOrd="0" presId="urn:microsoft.com/office/officeart/2018/2/layout/IconLabelList"/>
    <dgm:cxn modelId="{3ADAEB9D-23A2-4D3B-B0A0-80C2EE5981E8}" type="presParOf" srcId="{2A52CE50-BE19-4CA9-BC98-77C681CB2E16}" destId="{08C16D17-5E88-425D-82A0-FA420893D287}" srcOrd="0" destOrd="0" presId="urn:microsoft.com/office/officeart/2018/2/layout/IconLabelList"/>
    <dgm:cxn modelId="{4857B449-36D8-4F6F-83E9-D6C7F42318DD}" type="presParOf" srcId="{2A52CE50-BE19-4CA9-BC98-77C681CB2E16}" destId="{AAA1F437-2220-43B6-80E9-AF4A17C02F35}" srcOrd="1" destOrd="0" presId="urn:microsoft.com/office/officeart/2018/2/layout/IconLabelList"/>
    <dgm:cxn modelId="{C4997029-B696-4D1C-AB60-CDFFEDCF99CC}" type="presParOf" srcId="{2A52CE50-BE19-4CA9-BC98-77C681CB2E16}" destId="{AAB72A5F-F6A2-416A-A839-D17F63ED0CA7}" srcOrd="2" destOrd="0" presId="urn:microsoft.com/office/officeart/2018/2/layout/IconLabelList"/>
    <dgm:cxn modelId="{2A9D87C4-225E-42FF-A312-E8F77244B1A9}" type="presParOf" srcId="{5E1E730B-AD02-44FA-8342-CB54C049DA3A}" destId="{1806FE61-22B4-4A61-9AC6-00C741663E85}" srcOrd="1" destOrd="0" presId="urn:microsoft.com/office/officeart/2018/2/layout/IconLabelList"/>
    <dgm:cxn modelId="{04CC546A-528D-4228-856A-0F124DDF6E88}" type="presParOf" srcId="{5E1E730B-AD02-44FA-8342-CB54C049DA3A}" destId="{0C6DE4DC-16D9-4FAB-987A-DAD5A8625B30}" srcOrd="2" destOrd="0" presId="urn:microsoft.com/office/officeart/2018/2/layout/IconLabelList"/>
    <dgm:cxn modelId="{66F2A501-D363-444B-9AB6-D6B4CACBDECD}" type="presParOf" srcId="{0C6DE4DC-16D9-4FAB-987A-DAD5A8625B30}" destId="{A1834570-FBF6-4822-AD06-7939C6584EBF}" srcOrd="0" destOrd="0" presId="urn:microsoft.com/office/officeart/2018/2/layout/IconLabelList"/>
    <dgm:cxn modelId="{BDED441D-D4D9-45BC-83E9-1972435021E3}" type="presParOf" srcId="{0C6DE4DC-16D9-4FAB-987A-DAD5A8625B30}" destId="{BCFFB57C-688D-49B7-904C-52F436BE7DE1}" srcOrd="1" destOrd="0" presId="urn:microsoft.com/office/officeart/2018/2/layout/IconLabelList"/>
    <dgm:cxn modelId="{999EC8F8-3150-40D8-A0EB-41AD4A4E46AF}" type="presParOf" srcId="{0C6DE4DC-16D9-4FAB-987A-DAD5A8625B30}" destId="{8EF2C84D-4698-4BAC-BAAC-FA6AF608263D}" srcOrd="2" destOrd="0" presId="urn:microsoft.com/office/officeart/2018/2/layout/IconLabelList"/>
    <dgm:cxn modelId="{52376F6B-0994-42EF-9DB3-605DCFA3DFB2}" type="presParOf" srcId="{5E1E730B-AD02-44FA-8342-CB54C049DA3A}" destId="{F10D3EDC-EA00-42DB-959B-3B049378BD4A}" srcOrd="3" destOrd="0" presId="urn:microsoft.com/office/officeart/2018/2/layout/IconLabelList"/>
    <dgm:cxn modelId="{54915495-6E72-4332-A4C5-AB4B6F8D95A9}" type="presParOf" srcId="{5E1E730B-AD02-44FA-8342-CB54C049DA3A}" destId="{068B614C-CC9B-4FB4-A53F-C60496823658}" srcOrd="4" destOrd="0" presId="urn:microsoft.com/office/officeart/2018/2/layout/IconLabelList"/>
    <dgm:cxn modelId="{49727BF7-8218-400A-A9CC-838A11A274D0}" type="presParOf" srcId="{068B614C-CC9B-4FB4-A53F-C60496823658}" destId="{F91255E9-B74A-460B-9998-F17D6C3D12C7}" srcOrd="0" destOrd="0" presId="urn:microsoft.com/office/officeart/2018/2/layout/IconLabelList"/>
    <dgm:cxn modelId="{8FABA224-8ABF-4E4D-BF2A-6C3351BB3B95}" type="presParOf" srcId="{068B614C-CC9B-4FB4-A53F-C60496823658}" destId="{C42818E1-561C-4B64-BF96-A7A3A05BDE8D}" srcOrd="1" destOrd="0" presId="urn:microsoft.com/office/officeart/2018/2/layout/IconLabelList"/>
    <dgm:cxn modelId="{17F568F1-083F-4E4E-8B24-E77326EA7343}" type="presParOf" srcId="{068B614C-CC9B-4FB4-A53F-C60496823658}" destId="{AD024C6D-6BFA-4317-8501-0213B2CFF116}" srcOrd="2" destOrd="0" presId="urn:microsoft.com/office/officeart/2018/2/layout/Icon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E1E578C7-A041-4CA3-B74F-332687E766B6}"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EDC71CB8-6092-4C67-A24B-4CFCCD693D54}">
      <dgm:prSet/>
      <dgm:spPr/>
      <dgm:t>
        <a:bodyPr/>
        <a:lstStyle/>
        <a:p>
          <a:r>
            <a:rPr lang="en-US" b="1"/>
            <a:t>Blood</a:t>
          </a:r>
          <a:endParaRPr lang="en-US"/>
        </a:p>
      </dgm:t>
    </dgm:pt>
    <dgm:pt modelId="{D5ABD44F-2EE6-4328-B1A3-81CB0AF48A0F}" type="parTrans" cxnId="{6ADEC463-9A67-4CAA-BFF6-1F86197F893F}">
      <dgm:prSet/>
      <dgm:spPr/>
      <dgm:t>
        <a:bodyPr/>
        <a:lstStyle/>
        <a:p>
          <a:endParaRPr lang="en-US"/>
        </a:p>
      </dgm:t>
    </dgm:pt>
    <dgm:pt modelId="{A42E9507-4E65-4974-B75D-08B93E11887E}" type="sibTrans" cxnId="{6ADEC463-9A67-4CAA-BFF6-1F86197F893F}">
      <dgm:prSet/>
      <dgm:spPr/>
      <dgm:t>
        <a:bodyPr/>
        <a:lstStyle/>
        <a:p>
          <a:endParaRPr lang="en-US"/>
        </a:p>
      </dgm:t>
    </dgm:pt>
    <dgm:pt modelId="{C37E8D13-18BC-4F71-81DE-8A881610D087}">
      <dgm:prSet/>
      <dgm:spPr/>
      <dgm:t>
        <a:bodyPr/>
        <a:lstStyle/>
        <a:p>
          <a:r>
            <a:rPr lang="en-US" b="1"/>
            <a:t>Semen</a:t>
          </a:r>
          <a:endParaRPr lang="en-US"/>
        </a:p>
      </dgm:t>
    </dgm:pt>
    <dgm:pt modelId="{50AB8BB6-DDAA-46E1-A317-28F00AD6E6D5}" type="parTrans" cxnId="{4D4C89D8-3A24-4257-844D-A3C5B7ADF7E3}">
      <dgm:prSet/>
      <dgm:spPr/>
      <dgm:t>
        <a:bodyPr/>
        <a:lstStyle/>
        <a:p>
          <a:endParaRPr lang="en-US"/>
        </a:p>
      </dgm:t>
    </dgm:pt>
    <dgm:pt modelId="{91838A2F-8EF9-4C6F-A64A-A987818282B8}" type="sibTrans" cxnId="{4D4C89D8-3A24-4257-844D-A3C5B7ADF7E3}">
      <dgm:prSet/>
      <dgm:spPr/>
      <dgm:t>
        <a:bodyPr/>
        <a:lstStyle/>
        <a:p>
          <a:endParaRPr lang="en-US"/>
        </a:p>
      </dgm:t>
    </dgm:pt>
    <dgm:pt modelId="{74EA512D-0165-4AC0-86CF-ADC4E59D0094}">
      <dgm:prSet/>
      <dgm:spPr/>
      <dgm:t>
        <a:bodyPr/>
        <a:lstStyle/>
        <a:p>
          <a:r>
            <a:rPr lang="en-US" b="1"/>
            <a:t>Vaginal secretions</a:t>
          </a:r>
          <a:endParaRPr lang="en-US"/>
        </a:p>
      </dgm:t>
    </dgm:pt>
    <dgm:pt modelId="{60403D6D-F1CE-4239-AE13-F03EC3EF971A}" type="parTrans" cxnId="{DCA70D32-C554-4BDF-8F11-A426CE69B316}">
      <dgm:prSet/>
      <dgm:spPr/>
      <dgm:t>
        <a:bodyPr/>
        <a:lstStyle/>
        <a:p>
          <a:endParaRPr lang="en-US"/>
        </a:p>
      </dgm:t>
    </dgm:pt>
    <dgm:pt modelId="{1A539D90-6630-4CF5-A27B-3AF2C1644033}" type="sibTrans" cxnId="{DCA70D32-C554-4BDF-8F11-A426CE69B316}">
      <dgm:prSet/>
      <dgm:spPr/>
      <dgm:t>
        <a:bodyPr/>
        <a:lstStyle/>
        <a:p>
          <a:endParaRPr lang="en-US"/>
        </a:p>
      </dgm:t>
    </dgm:pt>
    <dgm:pt modelId="{A728ED20-F128-4B10-84C7-7C6E9CEA04A0}">
      <dgm:prSet/>
      <dgm:spPr/>
      <dgm:t>
        <a:bodyPr/>
        <a:lstStyle/>
        <a:p>
          <a:r>
            <a:rPr lang="en-US" b="1"/>
            <a:t>Cerebrospinal, synovial or pleural fluid</a:t>
          </a:r>
          <a:endParaRPr lang="en-US"/>
        </a:p>
      </dgm:t>
    </dgm:pt>
    <dgm:pt modelId="{3E969560-BCC3-4A7E-A193-B4519176B740}" type="parTrans" cxnId="{4E380D1A-A657-4B1E-B55D-E1E995DD3544}">
      <dgm:prSet/>
      <dgm:spPr/>
      <dgm:t>
        <a:bodyPr/>
        <a:lstStyle/>
        <a:p>
          <a:endParaRPr lang="en-US"/>
        </a:p>
      </dgm:t>
    </dgm:pt>
    <dgm:pt modelId="{66F30E16-3D79-4764-B328-A6BD682C48FE}" type="sibTrans" cxnId="{4E380D1A-A657-4B1E-B55D-E1E995DD3544}">
      <dgm:prSet/>
      <dgm:spPr/>
      <dgm:t>
        <a:bodyPr/>
        <a:lstStyle/>
        <a:p>
          <a:endParaRPr lang="en-US"/>
        </a:p>
      </dgm:t>
    </dgm:pt>
    <dgm:pt modelId="{03A9F523-C8CB-41EB-9FDA-42F0AD69911F}">
      <dgm:prSet/>
      <dgm:spPr/>
      <dgm:t>
        <a:bodyPr/>
        <a:lstStyle/>
        <a:p>
          <a:r>
            <a:rPr lang="en-US" b="1"/>
            <a:t>Body fluids containing visible blood</a:t>
          </a:r>
          <a:endParaRPr lang="en-US"/>
        </a:p>
      </dgm:t>
    </dgm:pt>
    <dgm:pt modelId="{AE447E4F-D00C-4A9A-92B4-2FBF5C14DAF1}" type="parTrans" cxnId="{F50D95DE-B7A1-4538-A15A-61A1E4AC839E}">
      <dgm:prSet/>
      <dgm:spPr/>
      <dgm:t>
        <a:bodyPr/>
        <a:lstStyle/>
        <a:p>
          <a:endParaRPr lang="en-US"/>
        </a:p>
      </dgm:t>
    </dgm:pt>
    <dgm:pt modelId="{C8263AFA-8E15-46ED-A2D7-32501D8A57FC}" type="sibTrans" cxnId="{F50D95DE-B7A1-4538-A15A-61A1E4AC839E}">
      <dgm:prSet/>
      <dgm:spPr/>
      <dgm:t>
        <a:bodyPr/>
        <a:lstStyle/>
        <a:p>
          <a:endParaRPr lang="en-US"/>
        </a:p>
      </dgm:t>
    </dgm:pt>
    <dgm:pt modelId="{E7BD95B7-1A88-4BF6-AC51-D973B1A9756A}">
      <dgm:prSet/>
      <dgm:spPr/>
      <dgm:t>
        <a:bodyPr/>
        <a:lstStyle/>
        <a:p>
          <a:r>
            <a:rPr lang="en-US" b="1"/>
            <a:t>Any unidentifiable body fluid</a:t>
          </a:r>
          <a:endParaRPr lang="en-US"/>
        </a:p>
      </dgm:t>
    </dgm:pt>
    <dgm:pt modelId="{9E6D4254-4C84-4A41-9969-1301FD17E28C}" type="parTrans" cxnId="{1577482E-3E94-4FAA-A3E2-562ED5427156}">
      <dgm:prSet/>
      <dgm:spPr/>
      <dgm:t>
        <a:bodyPr/>
        <a:lstStyle/>
        <a:p>
          <a:endParaRPr lang="en-US"/>
        </a:p>
      </dgm:t>
    </dgm:pt>
    <dgm:pt modelId="{E2A8BBE2-8A1D-4BEA-988B-FCAB2D0C484A}" type="sibTrans" cxnId="{1577482E-3E94-4FAA-A3E2-562ED5427156}">
      <dgm:prSet/>
      <dgm:spPr/>
      <dgm:t>
        <a:bodyPr/>
        <a:lstStyle/>
        <a:p>
          <a:endParaRPr lang="en-US"/>
        </a:p>
      </dgm:t>
    </dgm:pt>
    <dgm:pt modelId="{43B6C63E-E8F2-46CA-A418-B581B06DF6F8}">
      <dgm:prSet/>
      <dgm:spPr/>
      <dgm:t>
        <a:bodyPr/>
        <a:lstStyle/>
        <a:p>
          <a:r>
            <a:rPr lang="en-US" b="1"/>
            <a:t>Saliva from dental procedures</a:t>
          </a:r>
          <a:endParaRPr lang="en-US"/>
        </a:p>
      </dgm:t>
    </dgm:pt>
    <dgm:pt modelId="{EB72FEC7-2D41-4BDE-90A4-5C7BC5F526E2}" type="parTrans" cxnId="{D92FEDBA-FDEF-49F9-8571-1F5FBC090E2F}">
      <dgm:prSet/>
      <dgm:spPr/>
      <dgm:t>
        <a:bodyPr/>
        <a:lstStyle/>
        <a:p>
          <a:endParaRPr lang="en-US"/>
        </a:p>
      </dgm:t>
    </dgm:pt>
    <dgm:pt modelId="{1AAF73E5-B877-4CA0-B1AD-D38E1EB8ABCE}" type="sibTrans" cxnId="{D92FEDBA-FDEF-49F9-8571-1F5FBC090E2F}">
      <dgm:prSet/>
      <dgm:spPr/>
      <dgm:t>
        <a:bodyPr/>
        <a:lstStyle/>
        <a:p>
          <a:endParaRPr lang="en-US"/>
        </a:p>
      </dgm:t>
    </dgm:pt>
    <dgm:pt modelId="{A8DD95AD-56F6-4E3A-A186-8A38ACD32C60}" type="pres">
      <dgm:prSet presAssocID="{E1E578C7-A041-4CA3-B74F-332687E766B6}" presName="linear" presStyleCnt="0">
        <dgm:presLayoutVars>
          <dgm:animLvl val="lvl"/>
          <dgm:resizeHandles val="exact"/>
        </dgm:presLayoutVars>
      </dgm:prSet>
      <dgm:spPr/>
    </dgm:pt>
    <dgm:pt modelId="{A4459FE0-CD9B-4862-9672-1DC138DF0D02}" type="pres">
      <dgm:prSet presAssocID="{EDC71CB8-6092-4C67-A24B-4CFCCD693D54}" presName="parentText" presStyleLbl="node1" presStyleIdx="0" presStyleCnt="7">
        <dgm:presLayoutVars>
          <dgm:chMax val="0"/>
          <dgm:bulletEnabled val="1"/>
        </dgm:presLayoutVars>
      </dgm:prSet>
      <dgm:spPr/>
    </dgm:pt>
    <dgm:pt modelId="{415D93B2-A7DB-4C80-82D4-4B2005D42BC8}" type="pres">
      <dgm:prSet presAssocID="{A42E9507-4E65-4974-B75D-08B93E11887E}" presName="spacer" presStyleCnt="0"/>
      <dgm:spPr/>
    </dgm:pt>
    <dgm:pt modelId="{08E44478-61DC-4998-BB08-2A0F28C07C41}" type="pres">
      <dgm:prSet presAssocID="{C37E8D13-18BC-4F71-81DE-8A881610D087}" presName="parentText" presStyleLbl="node1" presStyleIdx="1" presStyleCnt="7">
        <dgm:presLayoutVars>
          <dgm:chMax val="0"/>
          <dgm:bulletEnabled val="1"/>
        </dgm:presLayoutVars>
      </dgm:prSet>
      <dgm:spPr/>
    </dgm:pt>
    <dgm:pt modelId="{82DE00C2-2DBB-4236-9EC3-439246A37F14}" type="pres">
      <dgm:prSet presAssocID="{91838A2F-8EF9-4C6F-A64A-A987818282B8}" presName="spacer" presStyleCnt="0"/>
      <dgm:spPr/>
    </dgm:pt>
    <dgm:pt modelId="{1783F532-4239-4342-8166-7EB91EE402A0}" type="pres">
      <dgm:prSet presAssocID="{74EA512D-0165-4AC0-86CF-ADC4E59D0094}" presName="parentText" presStyleLbl="node1" presStyleIdx="2" presStyleCnt="7">
        <dgm:presLayoutVars>
          <dgm:chMax val="0"/>
          <dgm:bulletEnabled val="1"/>
        </dgm:presLayoutVars>
      </dgm:prSet>
      <dgm:spPr/>
    </dgm:pt>
    <dgm:pt modelId="{A1772F63-2FEB-4C2B-A271-C2FFAF6EF340}" type="pres">
      <dgm:prSet presAssocID="{1A539D90-6630-4CF5-A27B-3AF2C1644033}" presName="spacer" presStyleCnt="0"/>
      <dgm:spPr/>
    </dgm:pt>
    <dgm:pt modelId="{EA7FEEA1-1B1C-4A7A-A5D4-898FB775CDD1}" type="pres">
      <dgm:prSet presAssocID="{A728ED20-F128-4B10-84C7-7C6E9CEA04A0}" presName="parentText" presStyleLbl="node1" presStyleIdx="3" presStyleCnt="7">
        <dgm:presLayoutVars>
          <dgm:chMax val="0"/>
          <dgm:bulletEnabled val="1"/>
        </dgm:presLayoutVars>
      </dgm:prSet>
      <dgm:spPr/>
    </dgm:pt>
    <dgm:pt modelId="{AF3B039D-A2A2-4A7C-83A7-B0A6A4720DC1}" type="pres">
      <dgm:prSet presAssocID="{66F30E16-3D79-4764-B328-A6BD682C48FE}" presName="spacer" presStyleCnt="0"/>
      <dgm:spPr/>
    </dgm:pt>
    <dgm:pt modelId="{5293A39C-A095-45E6-8D87-391C2A051F8F}" type="pres">
      <dgm:prSet presAssocID="{03A9F523-C8CB-41EB-9FDA-42F0AD69911F}" presName="parentText" presStyleLbl="node1" presStyleIdx="4" presStyleCnt="7">
        <dgm:presLayoutVars>
          <dgm:chMax val="0"/>
          <dgm:bulletEnabled val="1"/>
        </dgm:presLayoutVars>
      </dgm:prSet>
      <dgm:spPr/>
    </dgm:pt>
    <dgm:pt modelId="{B4E3FE13-C54B-4587-A80F-9AAB59DD8AA6}" type="pres">
      <dgm:prSet presAssocID="{C8263AFA-8E15-46ED-A2D7-32501D8A57FC}" presName="spacer" presStyleCnt="0"/>
      <dgm:spPr/>
    </dgm:pt>
    <dgm:pt modelId="{56B8B6F3-5E03-4C20-AA90-B68971665676}" type="pres">
      <dgm:prSet presAssocID="{E7BD95B7-1A88-4BF6-AC51-D973B1A9756A}" presName="parentText" presStyleLbl="node1" presStyleIdx="5" presStyleCnt="7">
        <dgm:presLayoutVars>
          <dgm:chMax val="0"/>
          <dgm:bulletEnabled val="1"/>
        </dgm:presLayoutVars>
      </dgm:prSet>
      <dgm:spPr/>
    </dgm:pt>
    <dgm:pt modelId="{87EB24A7-5EE8-4313-99C3-AB2791729E06}" type="pres">
      <dgm:prSet presAssocID="{E2A8BBE2-8A1D-4BEA-988B-FCAB2D0C484A}" presName="spacer" presStyleCnt="0"/>
      <dgm:spPr/>
    </dgm:pt>
    <dgm:pt modelId="{B4BFD0B9-831C-4411-B367-DEAEB7616308}" type="pres">
      <dgm:prSet presAssocID="{43B6C63E-E8F2-46CA-A418-B581B06DF6F8}" presName="parentText" presStyleLbl="node1" presStyleIdx="6" presStyleCnt="7">
        <dgm:presLayoutVars>
          <dgm:chMax val="0"/>
          <dgm:bulletEnabled val="1"/>
        </dgm:presLayoutVars>
      </dgm:prSet>
      <dgm:spPr/>
    </dgm:pt>
  </dgm:ptLst>
  <dgm:cxnLst>
    <dgm:cxn modelId="{821CE804-5218-46C9-BABB-23125143B551}" type="presOf" srcId="{74EA512D-0165-4AC0-86CF-ADC4E59D0094}" destId="{1783F532-4239-4342-8166-7EB91EE402A0}" srcOrd="0" destOrd="0" presId="urn:microsoft.com/office/officeart/2005/8/layout/vList2"/>
    <dgm:cxn modelId="{4E380D1A-A657-4B1E-B55D-E1E995DD3544}" srcId="{E1E578C7-A041-4CA3-B74F-332687E766B6}" destId="{A728ED20-F128-4B10-84C7-7C6E9CEA04A0}" srcOrd="3" destOrd="0" parTransId="{3E969560-BCC3-4A7E-A193-B4519176B740}" sibTransId="{66F30E16-3D79-4764-B328-A6BD682C48FE}"/>
    <dgm:cxn modelId="{7054C320-2C35-47DC-A4CA-D88BA57AF003}" type="presOf" srcId="{EDC71CB8-6092-4C67-A24B-4CFCCD693D54}" destId="{A4459FE0-CD9B-4862-9672-1DC138DF0D02}" srcOrd="0" destOrd="0" presId="urn:microsoft.com/office/officeart/2005/8/layout/vList2"/>
    <dgm:cxn modelId="{1577482E-3E94-4FAA-A3E2-562ED5427156}" srcId="{E1E578C7-A041-4CA3-B74F-332687E766B6}" destId="{E7BD95B7-1A88-4BF6-AC51-D973B1A9756A}" srcOrd="5" destOrd="0" parTransId="{9E6D4254-4C84-4A41-9969-1301FD17E28C}" sibTransId="{E2A8BBE2-8A1D-4BEA-988B-FCAB2D0C484A}"/>
    <dgm:cxn modelId="{11745F2F-C2BF-4410-8699-077BF9A0A25F}" type="presOf" srcId="{A728ED20-F128-4B10-84C7-7C6E9CEA04A0}" destId="{EA7FEEA1-1B1C-4A7A-A5D4-898FB775CDD1}" srcOrd="0" destOrd="0" presId="urn:microsoft.com/office/officeart/2005/8/layout/vList2"/>
    <dgm:cxn modelId="{DCA70D32-C554-4BDF-8F11-A426CE69B316}" srcId="{E1E578C7-A041-4CA3-B74F-332687E766B6}" destId="{74EA512D-0165-4AC0-86CF-ADC4E59D0094}" srcOrd="2" destOrd="0" parTransId="{60403D6D-F1CE-4239-AE13-F03EC3EF971A}" sibTransId="{1A539D90-6630-4CF5-A27B-3AF2C1644033}"/>
    <dgm:cxn modelId="{23F66061-C2C0-4354-803F-6540FD396DB1}" type="presOf" srcId="{E7BD95B7-1A88-4BF6-AC51-D973B1A9756A}" destId="{56B8B6F3-5E03-4C20-AA90-B68971665676}" srcOrd="0" destOrd="0" presId="urn:microsoft.com/office/officeart/2005/8/layout/vList2"/>
    <dgm:cxn modelId="{6ADEC463-9A67-4CAA-BFF6-1F86197F893F}" srcId="{E1E578C7-A041-4CA3-B74F-332687E766B6}" destId="{EDC71CB8-6092-4C67-A24B-4CFCCD693D54}" srcOrd="0" destOrd="0" parTransId="{D5ABD44F-2EE6-4328-B1A3-81CB0AF48A0F}" sibTransId="{A42E9507-4E65-4974-B75D-08B93E11887E}"/>
    <dgm:cxn modelId="{204EFD50-DB5A-43F7-9555-E36AD3293A53}" type="presOf" srcId="{43B6C63E-E8F2-46CA-A418-B581B06DF6F8}" destId="{B4BFD0B9-831C-4411-B367-DEAEB7616308}" srcOrd="0" destOrd="0" presId="urn:microsoft.com/office/officeart/2005/8/layout/vList2"/>
    <dgm:cxn modelId="{B0A46BBA-E44D-48B2-9AC9-B52EC65B9E07}" type="presOf" srcId="{E1E578C7-A041-4CA3-B74F-332687E766B6}" destId="{A8DD95AD-56F6-4E3A-A186-8A38ACD32C60}" srcOrd="0" destOrd="0" presId="urn:microsoft.com/office/officeart/2005/8/layout/vList2"/>
    <dgm:cxn modelId="{D92FEDBA-FDEF-49F9-8571-1F5FBC090E2F}" srcId="{E1E578C7-A041-4CA3-B74F-332687E766B6}" destId="{43B6C63E-E8F2-46CA-A418-B581B06DF6F8}" srcOrd="6" destOrd="0" parTransId="{EB72FEC7-2D41-4BDE-90A4-5C7BC5F526E2}" sibTransId="{1AAF73E5-B877-4CA0-B1AD-D38E1EB8ABCE}"/>
    <dgm:cxn modelId="{4D4C89D8-3A24-4257-844D-A3C5B7ADF7E3}" srcId="{E1E578C7-A041-4CA3-B74F-332687E766B6}" destId="{C37E8D13-18BC-4F71-81DE-8A881610D087}" srcOrd="1" destOrd="0" parTransId="{50AB8BB6-DDAA-46E1-A317-28F00AD6E6D5}" sibTransId="{91838A2F-8EF9-4C6F-A64A-A987818282B8}"/>
    <dgm:cxn modelId="{F50D95DE-B7A1-4538-A15A-61A1E4AC839E}" srcId="{E1E578C7-A041-4CA3-B74F-332687E766B6}" destId="{03A9F523-C8CB-41EB-9FDA-42F0AD69911F}" srcOrd="4" destOrd="0" parTransId="{AE447E4F-D00C-4A9A-92B4-2FBF5C14DAF1}" sibTransId="{C8263AFA-8E15-46ED-A2D7-32501D8A57FC}"/>
    <dgm:cxn modelId="{106B76E3-A5AC-4BDD-AD51-FE29DF4228BC}" type="presOf" srcId="{C37E8D13-18BC-4F71-81DE-8A881610D087}" destId="{08E44478-61DC-4998-BB08-2A0F28C07C41}" srcOrd="0" destOrd="0" presId="urn:microsoft.com/office/officeart/2005/8/layout/vList2"/>
    <dgm:cxn modelId="{B2CBABE3-9F42-4CFA-94F5-EACBD70578C7}" type="presOf" srcId="{03A9F523-C8CB-41EB-9FDA-42F0AD69911F}" destId="{5293A39C-A095-45E6-8D87-391C2A051F8F}" srcOrd="0" destOrd="0" presId="urn:microsoft.com/office/officeart/2005/8/layout/vList2"/>
    <dgm:cxn modelId="{C898570A-9A9B-4741-9F64-2AC82F569F4C}" type="presParOf" srcId="{A8DD95AD-56F6-4E3A-A186-8A38ACD32C60}" destId="{A4459FE0-CD9B-4862-9672-1DC138DF0D02}" srcOrd="0" destOrd="0" presId="urn:microsoft.com/office/officeart/2005/8/layout/vList2"/>
    <dgm:cxn modelId="{398FE56D-9DF9-44AC-B3A8-AC39F32F35D7}" type="presParOf" srcId="{A8DD95AD-56F6-4E3A-A186-8A38ACD32C60}" destId="{415D93B2-A7DB-4C80-82D4-4B2005D42BC8}" srcOrd="1" destOrd="0" presId="urn:microsoft.com/office/officeart/2005/8/layout/vList2"/>
    <dgm:cxn modelId="{00A7F1ED-EB3A-45DC-9BAF-29819F4E3DB4}" type="presParOf" srcId="{A8DD95AD-56F6-4E3A-A186-8A38ACD32C60}" destId="{08E44478-61DC-4998-BB08-2A0F28C07C41}" srcOrd="2" destOrd="0" presId="urn:microsoft.com/office/officeart/2005/8/layout/vList2"/>
    <dgm:cxn modelId="{0FEF7ECD-3478-4424-A98F-5343F9481412}" type="presParOf" srcId="{A8DD95AD-56F6-4E3A-A186-8A38ACD32C60}" destId="{82DE00C2-2DBB-4236-9EC3-439246A37F14}" srcOrd="3" destOrd="0" presId="urn:microsoft.com/office/officeart/2005/8/layout/vList2"/>
    <dgm:cxn modelId="{937D1984-EBCD-47E9-9654-6F55B1F7AC41}" type="presParOf" srcId="{A8DD95AD-56F6-4E3A-A186-8A38ACD32C60}" destId="{1783F532-4239-4342-8166-7EB91EE402A0}" srcOrd="4" destOrd="0" presId="urn:microsoft.com/office/officeart/2005/8/layout/vList2"/>
    <dgm:cxn modelId="{F6D2C95C-E53E-4FE7-B059-79C4D2217C56}" type="presParOf" srcId="{A8DD95AD-56F6-4E3A-A186-8A38ACD32C60}" destId="{A1772F63-2FEB-4C2B-A271-C2FFAF6EF340}" srcOrd="5" destOrd="0" presId="urn:microsoft.com/office/officeart/2005/8/layout/vList2"/>
    <dgm:cxn modelId="{093F4689-4221-4EB0-880A-EDBE28833B08}" type="presParOf" srcId="{A8DD95AD-56F6-4E3A-A186-8A38ACD32C60}" destId="{EA7FEEA1-1B1C-4A7A-A5D4-898FB775CDD1}" srcOrd="6" destOrd="0" presId="urn:microsoft.com/office/officeart/2005/8/layout/vList2"/>
    <dgm:cxn modelId="{928DB98A-9ACF-47A3-AF05-600AD0FBB429}" type="presParOf" srcId="{A8DD95AD-56F6-4E3A-A186-8A38ACD32C60}" destId="{AF3B039D-A2A2-4A7C-83A7-B0A6A4720DC1}" srcOrd="7" destOrd="0" presId="urn:microsoft.com/office/officeart/2005/8/layout/vList2"/>
    <dgm:cxn modelId="{F4D7882D-5B81-46EB-9A7B-E21F5F770827}" type="presParOf" srcId="{A8DD95AD-56F6-4E3A-A186-8A38ACD32C60}" destId="{5293A39C-A095-45E6-8D87-391C2A051F8F}" srcOrd="8" destOrd="0" presId="urn:microsoft.com/office/officeart/2005/8/layout/vList2"/>
    <dgm:cxn modelId="{2288E0EB-0BDA-48AE-80C1-E383EC57D2F7}" type="presParOf" srcId="{A8DD95AD-56F6-4E3A-A186-8A38ACD32C60}" destId="{B4E3FE13-C54B-4587-A80F-9AAB59DD8AA6}" srcOrd="9" destOrd="0" presId="urn:microsoft.com/office/officeart/2005/8/layout/vList2"/>
    <dgm:cxn modelId="{CF3D967D-36BB-4D25-A19A-048A5279060A}" type="presParOf" srcId="{A8DD95AD-56F6-4E3A-A186-8A38ACD32C60}" destId="{56B8B6F3-5E03-4C20-AA90-B68971665676}" srcOrd="10" destOrd="0" presId="urn:microsoft.com/office/officeart/2005/8/layout/vList2"/>
    <dgm:cxn modelId="{C1CCF4C5-D533-4226-8476-E5BA5E945A80}" type="presParOf" srcId="{A8DD95AD-56F6-4E3A-A186-8A38ACD32C60}" destId="{87EB24A7-5EE8-4313-99C3-AB2791729E06}" srcOrd="11" destOrd="0" presId="urn:microsoft.com/office/officeart/2005/8/layout/vList2"/>
    <dgm:cxn modelId="{9BAC1D39-D0E3-42C6-8C5E-5AB768EB05ED}" type="presParOf" srcId="{A8DD95AD-56F6-4E3A-A186-8A38ACD32C60}" destId="{B4BFD0B9-831C-4411-B367-DEAEB7616308}" srcOrd="1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A6000761-74FD-4D8E-8548-1768DB03715D}"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21DCF86A-2F7B-42F6-B733-84FC426ABC2F}">
      <dgm:prSet/>
      <dgm:spPr/>
      <dgm:t>
        <a:bodyPr/>
        <a:lstStyle/>
        <a:p>
          <a:r>
            <a:rPr lang="en-US" b="1"/>
            <a:t>An acceptable alternative to Universal Precautions</a:t>
          </a:r>
          <a:endParaRPr lang="en-US"/>
        </a:p>
      </dgm:t>
    </dgm:pt>
    <dgm:pt modelId="{D84BF48A-AF29-49D5-B922-A9E504654F03}" type="parTrans" cxnId="{F390717B-8B84-4EAF-807E-445C558F0E7A}">
      <dgm:prSet/>
      <dgm:spPr/>
      <dgm:t>
        <a:bodyPr/>
        <a:lstStyle/>
        <a:p>
          <a:endParaRPr lang="en-US"/>
        </a:p>
      </dgm:t>
    </dgm:pt>
    <dgm:pt modelId="{7A8C3CB4-1F6F-4629-9EFC-7F2AFD32073D}" type="sibTrans" cxnId="{F390717B-8B84-4EAF-807E-445C558F0E7A}">
      <dgm:prSet/>
      <dgm:spPr/>
      <dgm:t>
        <a:bodyPr/>
        <a:lstStyle/>
        <a:p>
          <a:endParaRPr lang="en-US"/>
        </a:p>
      </dgm:t>
    </dgm:pt>
    <dgm:pt modelId="{096A690F-01B9-485C-8BA6-1DB20CB4E56E}">
      <dgm:prSet/>
      <dgm:spPr/>
      <dgm:t>
        <a:bodyPr/>
        <a:lstStyle/>
        <a:p>
          <a:r>
            <a:rPr lang="en-US" b="1"/>
            <a:t>Treats ALL body fluids and substances as infectious</a:t>
          </a:r>
          <a:endParaRPr lang="en-US"/>
        </a:p>
      </dgm:t>
    </dgm:pt>
    <dgm:pt modelId="{561356CD-C196-414F-AEA2-4E9100DC9C1D}" type="parTrans" cxnId="{1157AC0E-6372-44EC-BAFA-3B3E79618D8F}">
      <dgm:prSet/>
      <dgm:spPr/>
      <dgm:t>
        <a:bodyPr/>
        <a:lstStyle/>
        <a:p>
          <a:endParaRPr lang="en-US"/>
        </a:p>
      </dgm:t>
    </dgm:pt>
    <dgm:pt modelId="{1499BFA1-EF0C-4215-8937-638079B8EDAF}" type="sibTrans" cxnId="{1157AC0E-6372-44EC-BAFA-3B3E79618D8F}">
      <dgm:prSet/>
      <dgm:spPr/>
      <dgm:t>
        <a:bodyPr/>
        <a:lstStyle/>
        <a:p>
          <a:endParaRPr lang="en-US"/>
        </a:p>
      </dgm:t>
    </dgm:pt>
    <dgm:pt modelId="{DB090CB8-6478-4611-9329-68FA62240372}" type="pres">
      <dgm:prSet presAssocID="{A6000761-74FD-4D8E-8548-1768DB03715D}" presName="linear" presStyleCnt="0">
        <dgm:presLayoutVars>
          <dgm:animLvl val="lvl"/>
          <dgm:resizeHandles val="exact"/>
        </dgm:presLayoutVars>
      </dgm:prSet>
      <dgm:spPr/>
    </dgm:pt>
    <dgm:pt modelId="{08BBB8FB-DB03-4C81-9061-1DD0475D6171}" type="pres">
      <dgm:prSet presAssocID="{21DCF86A-2F7B-42F6-B733-84FC426ABC2F}" presName="parentText" presStyleLbl="node1" presStyleIdx="0" presStyleCnt="2">
        <dgm:presLayoutVars>
          <dgm:chMax val="0"/>
          <dgm:bulletEnabled val="1"/>
        </dgm:presLayoutVars>
      </dgm:prSet>
      <dgm:spPr/>
    </dgm:pt>
    <dgm:pt modelId="{CEF9F2B8-DD1C-49A9-B7AD-10B08E06ACB5}" type="pres">
      <dgm:prSet presAssocID="{7A8C3CB4-1F6F-4629-9EFC-7F2AFD32073D}" presName="spacer" presStyleCnt="0"/>
      <dgm:spPr/>
    </dgm:pt>
    <dgm:pt modelId="{D4903F3B-948B-4275-9DDA-827FAB51768C}" type="pres">
      <dgm:prSet presAssocID="{096A690F-01B9-485C-8BA6-1DB20CB4E56E}" presName="parentText" presStyleLbl="node1" presStyleIdx="1" presStyleCnt="2">
        <dgm:presLayoutVars>
          <dgm:chMax val="0"/>
          <dgm:bulletEnabled val="1"/>
        </dgm:presLayoutVars>
      </dgm:prSet>
      <dgm:spPr/>
    </dgm:pt>
  </dgm:ptLst>
  <dgm:cxnLst>
    <dgm:cxn modelId="{1157AC0E-6372-44EC-BAFA-3B3E79618D8F}" srcId="{A6000761-74FD-4D8E-8548-1768DB03715D}" destId="{096A690F-01B9-485C-8BA6-1DB20CB4E56E}" srcOrd="1" destOrd="0" parTransId="{561356CD-C196-414F-AEA2-4E9100DC9C1D}" sibTransId="{1499BFA1-EF0C-4215-8937-638079B8EDAF}"/>
    <dgm:cxn modelId="{F390717B-8B84-4EAF-807E-445C558F0E7A}" srcId="{A6000761-74FD-4D8E-8548-1768DB03715D}" destId="{21DCF86A-2F7B-42F6-B733-84FC426ABC2F}" srcOrd="0" destOrd="0" parTransId="{D84BF48A-AF29-49D5-B922-A9E504654F03}" sibTransId="{7A8C3CB4-1F6F-4629-9EFC-7F2AFD32073D}"/>
    <dgm:cxn modelId="{DC67069A-136C-4C01-8F0E-CE2D3F41060D}" type="presOf" srcId="{096A690F-01B9-485C-8BA6-1DB20CB4E56E}" destId="{D4903F3B-948B-4275-9DDA-827FAB51768C}" srcOrd="0" destOrd="0" presId="urn:microsoft.com/office/officeart/2005/8/layout/vList2"/>
    <dgm:cxn modelId="{EE1C9FD6-6511-4956-A3D9-B64B71AEEDBD}" type="presOf" srcId="{21DCF86A-2F7B-42F6-B733-84FC426ABC2F}" destId="{08BBB8FB-DB03-4C81-9061-1DD0475D6171}" srcOrd="0" destOrd="0" presId="urn:microsoft.com/office/officeart/2005/8/layout/vList2"/>
    <dgm:cxn modelId="{7F55DFF7-D583-4262-B2A6-071C970D98C0}" type="presOf" srcId="{A6000761-74FD-4D8E-8548-1768DB03715D}" destId="{DB090CB8-6478-4611-9329-68FA62240372}" srcOrd="0" destOrd="0" presId="urn:microsoft.com/office/officeart/2005/8/layout/vList2"/>
    <dgm:cxn modelId="{0F13DE82-F165-4E9B-9ED4-BAB7AA1B857D}" type="presParOf" srcId="{DB090CB8-6478-4611-9329-68FA62240372}" destId="{08BBB8FB-DB03-4C81-9061-1DD0475D6171}" srcOrd="0" destOrd="0" presId="urn:microsoft.com/office/officeart/2005/8/layout/vList2"/>
    <dgm:cxn modelId="{9991B2D7-641E-4E3F-8674-7AF3750B67E5}" type="presParOf" srcId="{DB090CB8-6478-4611-9329-68FA62240372}" destId="{CEF9F2B8-DD1C-49A9-B7AD-10B08E06ACB5}" srcOrd="1" destOrd="0" presId="urn:microsoft.com/office/officeart/2005/8/layout/vList2"/>
    <dgm:cxn modelId="{FDE8D1D3-2F34-48BA-A453-42F71ED81518}" type="presParOf" srcId="{DB090CB8-6478-4611-9329-68FA62240372}" destId="{D4903F3B-948B-4275-9DDA-827FAB51768C}"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16E169F4-F5BA-43FC-9AE2-EADAF7990FE3}" type="doc">
      <dgm:prSet loTypeId="urn:microsoft.com/office/officeart/2005/8/layout/process4" loCatId="process" qsTypeId="urn:microsoft.com/office/officeart/2005/8/quickstyle/simple1" qsCatId="simple" csTypeId="urn:microsoft.com/office/officeart/2005/8/colors/colorful1" csCatId="colorful"/>
      <dgm:spPr/>
      <dgm:t>
        <a:bodyPr/>
        <a:lstStyle/>
        <a:p>
          <a:endParaRPr lang="en-US"/>
        </a:p>
      </dgm:t>
    </dgm:pt>
    <dgm:pt modelId="{F893324A-530E-4A52-9F87-9C0C8AF93455}">
      <dgm:prSet/>
      <dgm:spPr/>
      <dgm:t>
        <a:bodyPr/>
        <a:lstStyle/>
        <a:p>
          <a:r>
            <a:rPr lang="en-US" b="1"/>
            <a:t>Site specific plan provided by employers to protect employees with occupational exposure risk</a:t>
          </a:r>
          <a:endParaRPr lang="en-US"/>
        </a:p>
      </dgm:t>
    </dgm:pt>
    <dgm:pt modelId="{2B086317-8531-49A9-B4FA-51306E35040D}" type="parTrans" cxnId="{DF6CD9F9-610D-4633-9C40-D3C828B7DE17}">
      <dgm:prSet/>
      <dgm:spPr/>
      <dgm:t>
        <a:bodyPr/>
        <a:lstStyle/>
        <a:p>
          <a:endParaRPr lang="en-US"/>
        </a:p>
      </dgm:t>
    </dgm:pt>
    <dgm:pt modelId="{51D23199-B677-408F-A4EE-696F511494AC}" type="sibTrans" cxnId="{DF6CD9F9-610D-4633-9C40-D3C828B7DE17}">
      <dgm:prSet/>
      <dgm:spPr/>
      <dgm:t>
        <a:bodyPr/>
        <a:lstStyle/>
        <a:p>
          <a:endParaRPr lang="en-US"/>
        </a:p>
      </dgm:t>
    </dgm:pt>
    <dgm:pt modelId="{149D0ED3-A246-403C-BEDE-E3313DED34F5}">
      <dgm:prSet/>
      <dgm:spPr/>
      <dgm:t>
        <a:bodyPr/>
        <a:lstStyle/>
        <a:p>
          <a:r>
            <a:rPr lang="en-US" b="1"/>
            <a:t>Lists job classifications with exposure risk</a:t>
          </a:r>
          <a:endParaRPr lang="en-US"/>
        </a:p>
      </dgm:t>
    </dgm:pt>
    <dgm:pt modelId="{69D21974-1728-4F48-B626-9C26B6A92629}" type="parTrans" cxnId="{988E24BF-7A4D-4319-A71D-D759BCD0A058}">
      <dgm:prSet/>
      <dgm:spPr/>
      <dgm:t>
        <a:bodyPr/>
        <a:lstStyle/>
        <a:p>
          <a:endParaRPr lang="en-US"/>
        </a:p>
      </dgm:t>
    </dgm:pt>
    <dgm:pt modelId="{1CC641EB-5757-4EAC-AE10-F84951FA63D8}" type="sibTrans" cxnId="{988E24BF-7A4D-4319-A71D-D759BCD0A058}">
      <dgm:prSet/>
      <dgm:spPr/>
      <dgm:t>
        <a:bodyPr/>
        <a:lstStyle/>
        <a:p>
          <a:endParaRPr lang="en-US"/>
        </a:p>
      </dgm:t>
    </dgm:pt>
    <dgm:pt modelId="{8F6D21D8-8D0E-4238-8F4B-BC02E8F9593F}">
      <dgm:prSet/>
      <dgm:spPr/>
      <dgm:t>
        <a:bodyPr/>
        <a:lstStyle/>
        <a:p>
          <a:r>
            <a:rPr lang="en-US" b="1"/>
            <a:t>Identifies engineering controls, work practice controls, PPE and Universal Precautions</a:t>
          </a:r>
          <a:endParaRPr lang="en-US"/>
        </a:p>
      </dgm:t>
    </dgm:pt>
    <dgm:pt modelId="{89886DAB-59DB-44AF-840A-C2FA62322346}" type="parTrans" cxnId="{59F4CA40-51F0-4B29-967E-5406DC2FD56D}">
      <dgm:prSet/>
      <dgm:spPr/>
      <dgm:t>
        <a:bodyPr/>
        <a:lstStyle/>
        <a:p>
          <a:endParaRPr lang="en-US"/>
        </a:p>
      </dgm:t>
    </dgm:pt>
    <dgm:pt modelId="{EE46C32D-ACF1-4F7D-9732-DFE0BF732EE7}" type="sibTrans" cxnId="{59F4CA40-51F0-4B29-967E-5406DC2FD56D}">
      <dgm:prSet/>
      <dgm:spPr/>
      <dgm:t>
        <a:bodyPr/>
        <a:lstStyle/>
        <a:p>
          <a:endParaRPr lang="en-US"/>
        </a:p>
      </dgm:t>
    </dgm:pt>
    <dgm:pt modelId="{69C9A303-6E31-4839-9572-10F6EF504D91}">
      <dgm:prSet/>
      <dgm:spPr/>
      <dgm:t>
        <a:bodyPr/>
        <a:lstStyle/>
        <a:p>
          <a:r>
            <a:rPr lang="en-US" b="1"/>
            <a:t>Identifies who will be trained and trainer</a:t>
          </a:r>
          <a:endParaRPr lang="en-US"/>
        </a:p>
      </dgm:t>
    </dgm:pt>
    <dgm:pt modelId="{835C7BBB-3EDA-4B2A-A912-750C49B953D5}" type="parTrans" cxnId="{F87AC3BB-C586-4261-A33F-5B60A578DA70}">
      <dgm:prSet/>
      <dgm:spPr/>
      <dgm:t>
        <a:bodyPr/>
        <a:lstStyle/>
        <a:p>
          <a:endParaRPr lang="en-US"/>
        </a:p>
      </dgm:t>
    </dgm:pt>
    <dgm:pt modelId="{369170ED-5591-4300-8690-B9392B6F6686}" type="sibTrans" cxnId="{F87AC3BB-C586-4261-A33F-5B60A578DA70}">
      <dgm:prSet/>
      <dgm:spPr/>
      <dgm:t>
        <a:bodyPr/>
        <a:lstStyle/>
        <a:p>
          <a:endParaRPr lang="en-US"/>
        </a:p>
      </dgm:t>
    </dgm:pt>
    <dgm:pt modelId="{CA7C09E6-A668-4B76-82E9-C65CC7A55A80}">
      <dgm:prSet/>
      <dgm:spPr/>
      <dgm:t>
        <a:bodyPr/>
        <a:lstStyle/>
        <a:p>
          <a:r>
            <a:rPr lang="en-US" b="1"/>
            <a:t>Includes record keeping provisions and is reviewed annually</a:t>
          </a:r>
          <a:endParaRPr lang="en-US"/>
        </a:p>
      </dgm:t>
    </dgm:pt>
    <dgm:pt modelId="{577169DD-20C8-43FC-9A14-CD58660C3DA4}" type="parTrans" cxnId="{FE89ED5D-7716-42ED-9188-EF94DCB26D34}">
      <dgm:prSet/>
      <dgm:spPr/>
      <dgm:t>
        <a:bodyPr/>
        <a:lstStyle/>
        <a:p>
          <a:endParaRPr lang="en-US"/>
        </a:p>
      </dgm:t>
    </dgm:pt>
    <dgm:pt modelId="{BF9B756D-C571-4A09-93BD-A15FCA6444F4}" type="sibTrans" cxnId="{FE89ED5D-7716-42ED-9188-EF94DCB26D34}">
      <dgm:prSet/>
      <dgm:spPr/>
      <dgm:t>
        <a:bodyPr/>
        <a:lstStyle/>
        <a:p>
          <a:endParaRPr lang="en-US"/>
        </a:p>
      </dgm:t>
    </dgm:pt>
    <dgm:pt modelId="{26571C31-0529-4CD9-BF08-86283EA0C53B}" type="pres">
      <dgm:prSet presAssocID="{16E169F4-F5BA-43FC-9AE2-EADAF7990FE3}" presName="Name0" presStyleCnt="0">
        <dgm:presLayoutVars>
          <dgm:dir/>
          <dgm:animLvl val="lvl"/>
          <dgm:resizeHandles val="exact"/>
        </dgm:presLayoutVars>
      </dgm:prSet>
      <dgm:spPr/>
    </dgm:pt>
    <dgm:pt modelId="{C38A3F8A-A7FC-44B2-9092-6E2C264F3283}" type="pres">
      <dgm:prSet presAssocID="{CA7C09E6-A668-4B76-82E9-C65CC7A55A80}" presName="boxAndChildren" presStyleCnt="0"/>
      <dgm:spPr/>
    </dgm:pt>
    <dgm:pt modelId="{595CD421-4BA0-429E-91F6-6A3152899366}" type="pres">
      <dgm:prSet presAssocID="{CA7C09E6-A668-4B76-82E9-C65CC7A55A80}" presName="parentTextBox" presStyleLbl="node1" presStyleIdx="0" presStyleCnt="5"/>
      <dgm:spPr/>
    </dgm:pt>
    <dgm:pt modelId="{6F722955-0F2C-4C8C-AB3F-98D6465EFA8A}" type="pres">
      <dgm:prSet presAssocID="{369170ED-5591-4300-8690-B9392B6F6686}" presName="sp" presStyleCnt="0"/>
      <dgm:spPr/>
    </dgm:pt>
    <dgm:pt modelId="{0CCD1D49-9851-4C88-896E-5DA98BE4810B}" type="pres">
      <dgm:prSet presAssocID="{69C9A303-6E31-4839-9572-10F6EF504D91}" presName="arrowAndChildren" presStyleCnt="0"/>
      <dgm:spPr/>
    </dgm:pt>
    <dgm:pt modelId="{658CD790-A6E7-4418-931A-FCDB790D201C}" type="pres">
      <dgm:prSet presAssocID="{69C9A303-6E31-4839-9572-10F6EF504D91}" presName="parentTextArrow" presStyleLbl="node1" presStyleIdx="1" presStyleCnt="5"/>
      <dgm:spPr/>
    </dgm:pt>
    <dgm:pt modelId="{2C1FCE19-5809-4FD1-89F2-D00AEABD196E}" type="pres">
      <dgm:prSet presAssocID="{EE46C32D-ACF1-4F7D-9732-DFE0BF732EE7}" presName="sp" presStyleCnt="0"/>
      <dgm:spPr/>
    </dgm:pt>
    <dgm:pt modelId="{A43B9C72-6483-4119-825A-D9B586912C8A}" type="pres">
      <dgm:prSet presAssocID="{8F6D21D8-8D0E-4238-8F4B-BC02E8F9593F}" presName="arrowAndChildren" presStyleCnt="0"/>
      <dgm:spPr/>
    </dgm:pt>
    <dgm:pt modelId="{378D891B-2F5D-46B6-B562-F492152E92CD}" type="pres">
      <dgm:prSet presAssocID="{8F6D21D8-8D0E-4238-8F4B-BC02E8F9593F}" presName="parentTextArrow" presStyleLbl="node1" presStyleIdx="2" presStyleCnt="5"/>
      <dgm:spPr/>
    </dgm:pt>
    <dgm:pt modelId="{D5C1528F-F9F3-4AD9-BCC3-838F23E53F64}" type="pres">
      <dgm:prSet presAssocID="{1CC641EB-5757-4EAC-AE10-F84951FA63D8}" presName="sp" presStyleCnt="0"/>
      <dgm:spPr/>
    </dgm:pt>
    <dgm:pt modelId="{ACF09E3B-6C07-41C5-A66D-2498DDE043E8}" type="pres">
      <dgm:prSet presAssocID="{149D0ED3-A246-403C-BEDE-E3313DED34F5}" presName="arrowAndChildren" presStyleCnt="0"/>
      <dgm:spPr/>
    </dgm:pt>
    <dgm:pt modelId="{26C570F8-F483-48C6-AE83-71B197EE6AAB}" type="pres">
      <dgm:prSet presAssocID="{149D0ED3-A246-403C-BEDE-E3313DED34F5}" presName="parentTextArrow" presStyleLbl="node1" presStyleIdx="3" presStyleCnt="5"/>
      <dgm:spPr/>
    </dgm:pt>
    <dgm:pt modelId="{FB5E8551-2FDE-4E83-9741-44ADCF34DE48}" type="pres">
      <dgm:prSet presAssocID="{51D23199-B677-408F-A4EE-696F511494AC}" presName="sp" presStyleCnt="0"/>
      <dgm:spPr/>
    </dgm:pt>
    <dgm:pt modelId="{E64E9683-7404-48A0-9424-D3225B5B58D2}" type="pres">
      <dgm:prSet presAssocID="{F893324A-530E-4A52-9F87-9C0C8AF93455}" presName="arrowAndChildren" presStyleCnt="0"/>
      <dgm:spPr/>
    </dgm:pt>
    <dgm:pt modelId="{FCFCE40B-2E90-4E07-BC5E-85B4F5F8604D}" type="pres">
      <dgm:prSet presAssocID="{F893324A-530E-4A52-9F87-9C0C8AF93455}" presName="parentTextArrow" presStyleLbl="node1" presStyleIdx="4" presStyleCnt="5"/>
      <dgm:spPr/>
    </dgm:pt>
  </dgm:ptLst>
  <dgm:cxnLst>
    <dgm:cxn modelId="{4D109304-D8E9-4068-AC36-5E6B8DAB7F8E}" type="presOf" srcId="{8F6D21D8-8D0E-4238-8F4B-BC02E8F9593F}" destId="{378D891B-2F5D-46B6-B562-F492152E92CD}" srcOrd="0" destOrd="0" presId="urn:microsoft.com/office/officeart/2005/8/layout/process4"/>
    <dgm:cxn modelId="{59F4CA40-51F0-4B29-967E-5406DC2FD56D}" srcId="{16E169F4-F5BA-43FC-9AE2-EADAF7990FE3}" destId="{8F6D21D8-8D0E-4238-8F4B-BC02E8F9593F}" srcOrd="2" destOrd="0" parTransId="{89886DAB-59DB-44AF-840A-C2FA62322346}" sibTransId="{EE46C32D-ACF1-4F7D-9732-DFE0BF732EE7}"/>
    <dgm:cxn modelId="{FE89ED5D-7716-42ED-9188-EF94DCB26D34}" srcId="{16E169F4-F5BA-43FC-9AE2-EADAF7990FE3}" destId="{CA7C09E6-A668-4B76-82E9-C65CC7A55A80}" srcOrd="4" destOrd="0" parTransId="{577169DD-20C8-43FC-9A14-CD58660C3DA4}" sibTransId="{BF9B756D-C571-4A09-93BD-A15FCA6444F4}"/>
    <dgm:cxn modelId="{0DC86168-E231-4689-80C7-16451344443D}" type="presOf" srcId="{69C9A303-6E31-4839-9572-10F6EF504D91}" destId="{658CD790-A6E7-4418-931A-FCDB790D201C}" srcOrd="0" destOrd="0" presId="urn:microsoft.com/office/officeart/2005/8/layout/process4"/>
    <dgm:cxn modelId="{E0026F49-EED0-451A-AC03-016F07C1DECD}" type="presOf" srcId="{16E169F4-F5BA-43FC-9AE2-EADAF7990FE3}" destId="{26571C31-0529-4CD9-BF08-86283EA0C53B}" srcOrd="0" destOrd="0" presId="urn:microsoft.com/office/officeart/2005/8/layout/process4"/>
    <dgm:cxn modelId="{3380D56B-8B86-4A4C-A4B3-29F24BE0FC10}" type="presOf" srcId="{F893324A-530E-4A52-9F87-9C0C8AF93455}" destId="{FCFCE40B-2E90-4E07-BC5E-85B4F5F8604D}" srcOrd="0" destOrd="0" presId="urn:microsoft.com/office/officeart/2005/8/layout/process4"/>
    <dgm:cxn modelId="{F87AC3BB-C586-4261-A33F-5B60A578DA70}" srcId="{16E169F4-F5BA-43FC-9AE2-EADAF7990FE3}" destId="{69C9A303-6E31-4839-9572-10F6EF504D91}" srcOrd="3" destOrd="0" parTransId="{835C7BBB-3EDA-4B2A-A912-750C49B953D5}" sibTransId="{369170ED-5591-4300-8690-B9392B6F6686}"/>
    <dgm:cxn modelId="{988E24BF-7A4D-4319-A71D-D759BCD0A058}" srcId="{16E169F4-F5BA-43FC-9AE2-EADAF7990FE3}" destId="{149D0ED3-A246-403C-BEDE-E3313DED34F5}" srcOrd="1" destOrd="0" parTransId="{69D21974-1728-4F48-B626-9C26B6A92629}" sibTransId="{1CC641EB-5757-4EAC-AE10-F84951FA63D8}"/>
    <dgm:cxn modelId="{1D7502F5-5A01-410A-9AA8-029D7B5F446F}" type="presOf" srcId="{CA7C09E6-A668-4B76-82E9-C65CC7A55A80}" destId="{595CD421-4BA0-429E-91F6-6A3152899366}" srcOrd="0" destOrd="0" presId="urn:microsoft.com/office/officeart/2005/8/layout/process4"/>
    <dgm:cxn modelId="{FE00D2F9-A420-42A2-B0B2-411EB7008792}" type="presOf" srcId="{149D0ED3-A246-403C-BEDE-E3313DED34F5}" destId="{26C570F8-F483-48C6-AE83-71B197EE6AAB}" srcOrd="0" destOrd="0" presId="urn:microsoft.com/office/officeart/2005/8/layout/process4"/>
    <dgm:cxn modelId="{DF6CD9F9-610D-4633-9C40-D3C828B7DE17}" srcId="{16E169F4-F5BA-43FC-9AE2-EADAF7990FE3}" destId="{F893324A-530E-4A52-9F87-9C0C8AF93455}" srcOrd="0" destOrd="0" parTransId="{2B086317-8531-49A9-B4FA-51306E35040D}" sibTransId="{51D23199-B677-408F-A4EE-696F511494AC}"/>
    <dgm:cxn modelId="{A11116B4-C6AF-442A-9E6F-7C05FF493248}" type="presParOf" srcId="{26571C31-0529-4CD9-BF08-86283EA0C53B}" destId="{C38A3F8A-A7FC-44B2-9092-6E2C264F3283}" srcOrd="0" destOrd="0" presId="urn:microsoft.com/office/officeart/2005/8/layout/process4"/>
    <dgm:cxn modelId="{41ACBC63-D58F-4FDB-B176-97510136E498}" type="presParOf" srcId="{C38A3F8A-A7FC-44B2-9092-6E2C264F3283}" destId="{595CD421-4BA0-429E-91F6-6A3152899366}" srcOrd="0" destOrd="0" presId="urn:microsoft.com/office/officeart/2005/8/layout/process4"/>
    <dgm:cxn modelId="{597A508C-0D3E-4D60-B71E-6FF7A2323449}" type="presParOf" srcId="{26571C31-0529-4CD9-BF08-86283EA0C53B}" destId="{6F722955-0F2C-4C8C-AB3F-98D6465EFA8A}" srcOrd="1" destOrd="0" presId="urn:microsoft.com/office/officeart/2005/8/layout/process4"/>
    <dgm:cxn modelId="{6689F8BC-6726-4891-98C8-80950083A688}" type="presParOf" srcId="{26571C31-0529-4CD9-BF08-86283EA0C53B}" destId="{0CCD1D49-9851-4C88-896E-5DA98BE4810B}" srcOrd="2" destOrd="0" presId="urn:microsoft.com/office/officeart/2005/8/layout/process4"/>
    <dgm:cxn modelId="{36533F53-EAC2-4741-9657-A597C345BF10}" type="presParOf" srcId="{0CCD1D49-9851-4C88-896E-5DA98BE4810B}" destId="{658CD790-A6E7-4418-931A-FCDB790D201C}" srcOrd="0" destOrd="0" presId="urn:microsoft.com/office/officeart/2005/8/layout/process4"/>
    <dgm:cxn modelId="{923F10EA-7186-405D-B3BD-CCC181365C61}" type="presParOf" srcId="{26571C31-0529-4CD9-BF08-86283EA0C53B}" destId="{2C1FCE19-5809-4FD1-89F2-D00AEABD196E}" srcOrd="3" destOrd="0" presId="urn:microsoft.com/office/officeart/2005/8/layout/process4"/>
    <dgm:cxn modelId="{506789E0-1C03-4DB1-8B0F-804C2CD9AE94}" type="presParOf" srcId="{26571C31-0529-4CD9-BF08-86283EA0C53B}" destId="{A43B9C72-6483-4119-825A-D9B586912C8A}" srcOrd="4" destOrd="0" presId="urn:microsoft.com/office/officeart/2005/8/layout/process4"/>
    <dgm:cxn modelId="{E2A26448-624D-4B22-A2E1-45E51C918340}" type="presParOf" srcId="{A43B9C72-6483-4119-825A-D9B586912C8A}" destId="{378D891B-2F5D-46B6-B562-F492152E92CD}" srcOrd="0" destOrd="0" presId="urn:microsoft.com/office/officeart/2005/8/layout/process4"/>
    <dgm:cxn modelId="{163A018F-FA68-4F2C-B1CE-3F0BC203BFDB}" type="presParOf" srcId="{26571C31-0529-4CD9-BF08-86283EA0C53B}" destId="{D5C1528F-F9F3-4AD9-BCC3-838F23E53F64}" srcOrd="5" destOrd="0" presId="urn:microsoft.com/office/officeart/2005/8/layout/process4"/>
    <dgm:cxn modelId="{BB0A4DEC-E50F-424F-A9CC-A3B0646A284E}" type="presParOf" srcId="{26571C31-0529-4CD9-BF08-86283EA0C53B}" destId="{ACF09E3B-6C07-41C5-A66D-2498DDE043E8}" srcOrd="6" destOrd="0" presId="urn:microsoft.com/office/officeart/2005/8/layout/process4"/>
    <dgm:cxn modelId="{1E89CD2A-1417-4FE2-8415-18CE5E8973BE}" type="presParOf" srcId="{ACF09E3B-6C07-41C5-A66D-2498DDE043E8}" destId="{26C570F8-F483-48C6-AE83-71B197EE6AAB}" srcOrd="0" destOrd="0" presId="urn:microsoft.com/office/officeart/2005/8/layout/process4"/>
    <dgm:cxn modelId="{AC6331E5-F960-4C02-BFE3-07E96BD1DA38}" type="presParOf" srcId="{26571C31-0529-4CD9-BF08-86283EA0C53B}" destId="{FB5E8551-2FDE-4E83-9741-44ADCF34DE48}" srcOrd="7" destOrd="0" presId="urn:microsoft.com/office/officeart/2005/8/layout/process4"/>
    <dgm:cxn modelId="{F9394B9F-D293-408B-9006-76F3FED79C43}" type="presParOf" srcId="{26571C31-0529-4CD9-BF08-86283EA0C53B}" destId="{E64E9683-7404-48A0-9424-D3225B5B58D2}" srcOrd="8" destOrd="0" presId="urn:microsoft.com/office/officeart/2005/8/layout/process4"/>
    <dgm:cxn modelId="{38EF9D8A-4F31-4F38-AC3D-5BCF90C9BA77}" type="presParOf" srcId="{E64E9683-7404-48A0-9424-D3225B5B58D2}" destId="{FCFCE40B-2E90-4E07-BC5E-85B4F5F8604D}"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262BC869-91B8-4211-BB9F-11B9AFD0094F}"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3549BD02-BFEC-48F8-A584-072E9039A3D7}">
      <dgm:prSet/>
      <dgm:spPr/>
      <dgm:t>
        <a:bodyPr/>
        <a:lstStyle/>
        <a:p>
          <a:r>
            <a:rPr lang="en-US"/>
            <a:t>WHAT TO DO WHEN AN EXPOSURE HAPPENS</a:t>
          </a:r>
        </a:p>
      </dgm:t>
    </dgm:pt>
    <dgm:pt modelId="{0EEA29CB-410E-4138-BDFB-C9EFD55E9C2E}" type="parTrans" cxnId="{AA34D0BA-1542-495F-8C66-6ED0BC4D24C4}">
      <dgm:prSet/>
      <dgm:spPr/>
      <dgm:t>
        <a:bodyPr/>
        <a:lstStyle/>
        <a:p>
          <a:endParaRPr lang="en-US"/>
        </a:p>
      </dgm:t>
    </dgm:pt>
    <dgm:pt modelId="{1C3A8B73-761A-41CF-B46D-95F030044085}" type="sibTrans" cxnId="{AA34D0BA-1542-495F-8C66-6ED0BC4D24C4}">
      <dgm:prSet/>
      <dgm:spPr/>
      <dgm:t>
        <a:bodyPr/>
        <a:lstStyle/>
        <a:p>
          <a:endParaRPr lang="en-US"/>
        </a:p>
      </dgm:t>
    </dgm:pt>
    <dgm:pt modelId="{726402DB-BB62-43EB-B4CE-D69A33D96B0B}">
      <dgm:prSet/>
      <dgm:spPr/>
      <dgm:t>
        <a:bodyPr/>
        <a:lstStyle/>
        <a:p>
          <a:r>
            <a:rPr lang="en-US"/>
            <a:t>CONTINUE WITH CRITICAL TASKS</a:t>
          </a:r>
        </a:p>
      </dgm:t>
    </dgm:pt>
    <dgm:pt modelId="{03C84764-622F-4C0E-8CD0-D411703ED89B}" type="parTrans" cxnId="{85F4C655-7218-4479-9F46-8B62A10500EB}">
      <dgm:prSet/>
      <dgm:spPr/>
      <dgm:t>
        <a:bodyPr/>
        <a:lstStyle/>
        <a:p>
          <a:endParaRPr lang="en-US"/>
        </a:p>
      </dgm:t>
    </dgm:pt>
    <dgm:pt modelId="{CB9DAFEF-327C-4EA2-87BB-52334901DE00}" type="sibTrans" cxnId="{85F4C655-7218-4479-9F46-8B62A10500EB}">
      <dgm:prSet/>
      <dgm:spPr/>
      <dgm:t>
        <a:bodyPr/>
        <a:lstStyle/>
        <a:p>
          <a:endParaRPr lang="en-US"/>
        </a:p>
      </dgm:t>
    </dgm:pt>
    <dgm:pt modelId="{67CF4EDE-1C0B-466F-BD41-4CD4760ADD56}">
      <dgm:prSet/>
      <dgm:spPr/>
      <dgm:t>
        <a:bodyPr/>
        <a:lstStyle/>
        <a:p>
          <a:r>
            <a:rPr lang="en-US"/>
            <a:t>IMMEDIATE FIST AID, CLEAN DISINFECT EXPOSED AREAS</a:t>
          </a:r>
        </a:p>
      </dgm:t>
    </dgm:pt>
    <dgm:pt modelId="{06AD87C0-0DDA-407F-9302-BBF1C09655B8}" type="parTrans" cxnId="{3A404AAC-83EA-47C6-B318-3A3C2981169E}">
      <dgm:prSet/>
      <dgm:spPr/>
      <dgm:t>
        <a:bodyPr/>
        <a:lstStyle/>
        <a:p>
          <a:endParaRPr lang="en-US"/>
        </a:p>
      </dgm:t>
    </dgm:pt>
    <dgm:pt modelId="{A495C2C0-03D0-46F1-88A6-0A40A33B83CF}" type="sibTrans" cxnId="{3A404AAC-83EA-47C6-B318-3A3C2981169E}">
      <dgm:prSet/>
      <dgm:spPr/>
      <dgm:t>
        <a:bodyPr/>
        <a:lstStyle/>
        <a:p>
          <a:endParaRPr lang="en-US"/>
        </a:p>
      </dgm:t>
    </dgm:pt>
    <dgm:pt modelId="{EAF9FC27-FA41-40E6-B62F-8DC7036F04C5}">
      <dgm:prSet/>
      <dgm:spPr/>
      <dgm:t>
        <a:bodyPr/>
        <a:lstStyle/>
        <a:p>
          <a:r>
            <a:rPr lang="en-US"/>
            <a:t>CLEAN OFF FLUIDS</a:t>
          </a:r>
        </a:p>
      </dgm:t>
    </dgm:pt>
    <dgm:pt modelId="{B03F1E2D-71F0-42DC-AF4F-31E742E94342}" type="parTrans" cxnId="{2B7D6704-8C6A-43BC-91FD-CA4C9B467AEF}">
      <dgm:prSet/>
      <dgm:spPr/>
      <dgm:t>
        <a:bodyPr/>
        <a:lstStyle/>
        <a:p>
          <a:endParaRPr lang="en-US"/>
        </a:p>
      </dgm:t>
    </dgm:pt>
    <dgm:pt modelId="{752E70FE-1254-4C53-89F1-68827C528591}" type="sibTrans" cxnId="{2B7D6704-8C6A-43BC-91FD-CA4C9B467AEF}">
      <dgm:prSet/>
      <dgm:spPr/>
      <dgm:t>
        <a:bodyPr/>
        <a:lstStyle/>
        <a:p>
          <a:endParaRPr lang="en-US"/>
        </a:p>
      </dgm:t>
    </dgm:pt>
    <dgm:pt modelId="{0ACED76E-1AF4-408B-A688-6421B19A7124}">
      <dgm:prSet/>
      <dgm:spPr/>
      <dgm:t>
        <a:bodyPr/>
        <a:lstStyle/>
        <a:p>
          <a:r>
            <a:rPr lang="en-US"/>
            <a:t>FLUSH EYES</a:t>
          </a:r>
        </a:p>
      </dgm:t>
    </dgm:pt>
    <dgm:pt modelId="{534C2ADB-936E-4CF7-B34F-196B76086990}" type="parTrans" cxnId="{49E96199-7417-4232-9555-209B1462FFAA}">
      <dgm:prSet/>
      <dgm:spPr/>
      <dgm:t>
        <a:bodyPr/>
        <a:lstStyle/>
        <a:p>
          <a:endParaRPr lang="en-US"/>
        </a:p>
      </dgm:t>
    </dgm:pt>
    <dgm:pt modelId="{0CD00D23-2EC9-4168-A41F-F6ABAE2FB842}" type="sibTrans" cxnId="{49E96199-7417-4232-9555-209B1462FFAA}">
      <dgm:prSet/>
      <dgm:spPr/>
      <dgm:t>
        <a:bodyPr/>
        <a:lstStyle/>
        <a:p>
          <a:endParaRPr lang="en-US"/>
        </a:p>
      </dgm:t>
    </dgm:pt>
    <dgm:pt modelId="{5072F750-1374-4EC2-B3A7-32F547D00FD8}">
      <dgm:prSet/>
      <dgm:spPr/>
      <dgm:t>
        <a:bodyPr/>
        <a:lstStyle/>
        <a:p>
          <a:r>
            <a:rPr lang="en-US"/>
            <a:t>ALLOW PUCTURES TO BLEED IF NOT SERIOUS</a:t>
          </a:r>
        </a:p>
      </dgm:t>
    </dgm:pt>
    <dgm:pt modelId="{FAF5D382-6891-4492-83AB-15479C61E125}" type="parTrans" cxnId="{748E545C-240F-4A3F-8435-DA504F038803}">
      <dgm:prSet/>
      <dgm:spPr/>
      <dgm:t>
        <a:bodyPr/>
        <a:lstStyle/>
        <a:p>
          <a:endParaRPr lang="en-US"/>
        </a:p>
      </dgm:t>
    </dgm:pt>
    <dgm:pt modelId="{210CE689-9F27-45A2-B222-3E87C0B77FE5}" type="sibTrans" cxnId="{748E545C-240F-4A3F-8435-DA504F038803}">
      <dgm:prSet/>
      <dgm:spPr/>
      <dgm:t>
        <a:bodyPr/>
        <a:lstStyle/>
        <a:p>
          <a:endParaRPr lang="en-US"/>
        </a:p>
      </dgm:t>
    </dgm:pt>
    <dgm:pt modelId="{C94AFC90-BFA3-4024-859B-7AAD4690BF21}">
      <dgm:prSet/>
      <dgm:spPr/>
      <dgm:t>
        <a:bodyPr/>
        <a:lstStyle/>
        <a:p>
          <a:r>
            <a:rPr lang="en-US"/>
            <a:t>REPLACE APPROPRIATE PPE AS NECESSARY</a:t>
          </a:r>
        </a:p>
      </dgm:t>
    </dgm:pt>
    <dgm:pt modelId="{A2889B3C-3743-4AB8-A2A0-DCB4BA7D985E}" type="parTrans" cxnId="{ACFACD9A-1EE0-48E8-95D3-42E184EE7076}">
      <dgm:prSet/>
      <dgm:spPr/>
      <dgm:t>
        <a:bodyPr/>
        <a:lstStyle/>
        <a:p>
          <a:endParaRPr lang="en-US"/>
        </a:p>
      </dgm:t>
    </dgm:pt>
    <dgm:pt modelId="{A6322F11-8A0F-4CE0-B593-AA9CC3A8E05A}" type="sibTrans" cxnId="{ACFACD9A-1EE0-48E8-95D3-42E184EE7076}">
      <dgm:prSet/>
      <dgm:spPr/>
      <dgm:t>
        <a:bodyPr/>
        <a:lstStyle/>
        <a:p>
          <a:endParaRPr lang="en-US"/>
        </a:p>
      </dgm:t>
    </dgm:pt>
    <dgm:pt modelId="{6E44C3D8-F274-4720-AD8F-BC6CFCE1B48E}">
      <dgm:prSet/>
      <dgm:spPr/>
      <dgm:t>
        <a:bodyPr/>
        <a:lstStyle/>
        <a:p>
          <a:r>
            <a:rPr lang="en-US"/>
            <a:t>STAY WITH SOURCE, MAINTAIN SURVEILLANCE</a:t>
          </a:r>
        </a:p>
      </dgm:t>
    </dgm:pt>
    <dgm:pt modelId="{799C6044-C0D4-469B-93D5-CCEF5BE0B624}" type="parTrans" cxnId="{CB538D7D-4313-4A38-8640-B28170AC6C8F}">
      <dgm:prSet/>
      <dgm:spPr/>
      <dgm:t>
        <a:bodyPr/>
        <a:lstStyle/>
        <a:p>
          <a:endParaRPr lang="en-US"/>
        </a:p>
      </dgm:t>
    </dgm:pt>
    <dgm:pt modelId="{14FD8222-AA02-4A6F-88D2-6A84FF6CA07C}" type="sibTrans" cxnId="{CB538D7D-4313-4A38-8640-B28170AC6C8F}">
      <dgm:prSet/>
      <dgm:spPr/>
      <dgm:t>
        <a:bodyPr/>
        <a:lstStyle/>
        <a:p>
          <a:endParaRPr lang="en-US"/>
        </a:p>
      </dgm:t>
    </dgm:pt>
    <dgm:pt modelId="{DCF213E2-1EB2-4548-A346-501A0C00CDD5}">
      <dgm:prSet/>
      <dgm:spPr/>
      <dgm:t>
        <a:bodyPr/>
        <a:lstStyle/>
        <a:p>
          <a:r>
            <a:rPr lang="en-US"/>
            <a:t>NOTIFICATION TO IMMEDIATE SUPERVISOR</a:t>
          </a:r>
        </a:p>
      </dgm:t>
    </dgm:pt>
    <dgm:pt modelId="{8D429BBB-9318-4DA3-8813-E6F8D0082CF6}" type="parTrans" cxnId="{71E52377-1D4C-4EE7-B074-72222EA460F2}">
      <dgm:prSet/>
      <dgm:spPr/>
      <dgm:t>
        <a:bodyPr/>
        <a:lstStyle/>
        <a:p>
          <a:endParaRPr lang="en-US"/>
        </a:p>
      </dgm:t>
    </dgm:pt>
    <dgm:pt modelId="{91EA504A-3C2F-41A1-B851-2697A4B10372}" type="sibTrans" cxnId="{71E52377-1D4C-4EE7-B074-72222EA460F2}">
      <dgm:prSet/>
      <dgm:spPr/>
      <dgm:t>
        <a:bodyPr/>
        <a:lstStyle/>
        <a:p>
          <a:endParaRPr lang="en-US"/>
        </a:p>
      </dgm:t>
    </dgm:pt>
    <dgm:pt modelId="{35061E3A-834D-4F06-A2A3-FF5B2579676D}">
      <dgm:prSet/>
      <dgm:spPr/>
      <dgm:t>
        <a:bodyPr/>
        <a:lstStyle/>
        <a:p>
          <a:r>
            <a:rPr lang="en-US"/>
            <a:t>COMPLETE EXPOSURE PAPERWORK</a:t>
          </a:r>
        </a:p>
      </dgm:t>
    </dgm:pt>
    <dgm:pt modelId="{37275BB5-DD59-4FBB-972A-3C81ADDDB6E1}" type="parTrans" cxnId="{ABFFA8C3-F8D4-45BB-B02D-1175E3FD892F}">
      <dgm:prSet/>
      <dgm:spPr/>
      <dgm:t>
        <a:bodyPr/>
        <a:lstStyle/>
        <a:p>
          <a:endParaRPr lang="en-US"/>
        </a:p>
      </dgm:t>
    </dgm:pt>
    <dgm:pt modelId="{A5CBB4E8-F4FA-4BFC-BA29-7F7A1359C4C2}" type="sibTrans" cxnId="{ABFFA8C3-F8D4-45BB-B02D-1175E3FD892F}">
      <dgm:prSet/>
      <dgm:spPr/>
      <dgm:t>
        <a:bodyPr/>
        <a:lstStyle/>
        <a:p>
          <a:endParaRPr lang="en-US"/>
        </a:p>
      </dgm:t>
    </dgm:pt>
    <dgm:pt modelId="{D656BAAF-182E-49B3-8AEA-0E374846FEB9}">
      <dgm:prSet/>
      <dgm:spPr/>
      <dgm:t>
        <a:bodyPr/>
        <a:lstStyle/>
        <a:p>
          <a:r>
            <a:rPr lang="en-US"/>
            <a:t>BASELINE TESTING OF SOURCE WHEN EXPOSURE IS CONFIRMED</a:t>
          </a:r>
        </a:p>
      </dgm:t>
    </dgm:pt>
    <dgm:pt modelId="{BA971542-32DC-491F-AFCE-721051FF9803}" type="parTrans" cxnId="{E58C4DF2-5696-49BF-A349-6F0CF07D224E}">
      <dgm:prSet/>
      <dgm:spPr/>
      <dgm:t>
        <a:bodyPr/>
        <a:lstStyle/>
        <a:p>
          <a:endParaRPr lang="en-US"/>
        </a:p>
      </dgm:t>
    </dgm:pt>
    <dgm:pt modelId="{E3D3FFD7-8398-4218-A838-3F33A3479855}" type="sibTrans" cxnId="{E58C4DF2-5696-49BF-A349-6F0CF07D224E}">
      <dgm:prSet/>
      <dgm:spPr/>
      <dgm:t>
        <a:bodyPr/>
        <a:lstStyle/>
        <a:p>
          <a:endParaRPr lang="en-US"/>
        </a:p>
      </dgm:t>
    </dgm:pt>
    <dgm:pt modelId="{999E8B78-9232-4C6B-A852-163E526F9480}">
      <dgm:prSet/>
      <dgm:spPr/>
      <dgm:t>
        <a:bodyPr/>
        <a:lstStyle/>
        <a:p>
          <a:r>
            <a:rPr lang="en-US"/>
            <a:t>PREVENTATIVE TREATMENT MAY BE INDICATED</a:t>
          </a:r>
        </a:p>
      </dgm:t>
    </dgm:pt>
    <dgm:pt modelId="{64219C8A-8225-4DF7-8CA6-DEDD8E652C15}" type="parTrans" cxnId="{7DCD5D42-63D2-4E91-9360-74AE8D74AC81}">
      <dgm:prSet/>
      <dgm:spPr/>
      <dgm:t>
        <a:bodyPr/>
        <a:lstStyle/>
        <a:p>
          <a:endParaRPr lang="en-US"/>
        </a:p>
      </dgm:t>
    </dgm:pt>
    <dgm:pt modelId="{AD579708-1535-40BA-9153-8E2A4E03E9F4}" type="sibTrans" cxnId="{7DCD5D42-63D2-4E91-9360-74AE8D74AC81}">
      <dgm:prSet/>
      <dgm:spPr/>
      <dgm:t>
        <a:bodyPr/>
        <a:lstStyle/>
        <a:p>
          <a:endParaRPr lang="en-US"/>
        </a:p>
      </dgm:t>
    </dgm:pt>
    <dgm:pt modelId="{8A3B0B30-DC98-4892-870C-F0052DFB97E8}">
      <dgm:prSet/>
      <dgm:spPr/>
      <dgm:t>
        <a:bodyPr/>
        <a:lstStyle/>
        <a:p>
          <a:r>
            <a:rPr lang="en-US"/>
            <a:t>FOLLOW UP CARE</a:t>
          </a:r>
        </a:p>
      </dgm:t>
    </dgm:pt>
    <dgm:pt modelId="{688338DE-98DF-4B16-833C-F30D60B198E5}" type="parTrans" cxnId="{3BA60482-6FE8-4BBF-850F-51A98F0BD5D9}">
      <dgm:prSet/>
      <dgm:spPr/>
      <dgm:t>
        <a:bodyPr/>
        <a:lstStyle/>
        <a:p>
          <a:endParaRPr lang="en-US"/>
        </a:p>
      </dgm:t>
    </dgm:pt>
    <dgm:pt modelId="{A24E7D37-4365-4974-B4F8-582B5331E635}" type="sibTrans" cxnId="{3BA60482-6FE8-4BBF-850F-51A98F0BD5D9}">
      <dgm:prSet/>
      <dgm:spPr/>
      <dgm:t>
        <a:bodyPr/>
        <a:lstStyle/>
        <a:p>
          <a:endParaRPr lang="en-US"/>
        </a:p>
      </dgm:t>
    </dgm:pt>
    <dgm:pt modelId="{CF5C1519-AADF-4650-BEE2-C94C8F5A029E}">
      <dgm:prSet/>
      <dgm:spPr/>
      <dgm:t>
        <a:bodyPr/>
        <a:lstStyle/>
        <a:p>
          <a:r>
            <a:rPr lang="en-US"/>
            <a:t>ALL INFECTIONS ARE A RESULT OF AN EXPOSURE…</a:t>
          </a:r>
        </a:p>
      </dgm:t>
    </dgm:pt>
    <dgm:pt modelId="{054EBFE1-6D7B-48B6-975A-C18D033280DE}" type="parTrans" cxnId="{652F3604-3A45-4C98-993F-FA9FC29BB9E4}">
      <dgm:prSet/>
      <dgm:spPr/>
      <dgm:t>
        <a:bodyPr/>
        <a:lstStyle/>
        <a:p>
          <a:endParaRPr lang="en-US"/>
        </a:p>
      </dgm:t>
    </dgm:pt>
    <dgm:pt modelId="{A3677A1D-FAF3-4FDA-B6B1-C6C565AE2B68}" type="sibTrans" cxnId="{652F3604-3A45-4C98-993F-FA9FC29BB9E4}">
      <dgm:prSet/>
      <dgm:spPr/>
      <dgm:t>
        <a:bodyPr/>
        <a:lstStyle/>
        <a:p>
          <a:endParaRPr lang="en-US"/>
        </a:p>
      </dgm:t>
    </dgm:pt>
    <dgm:pt modelId="{D6A50CDF-5D8F-4B08-92E8-1CE4A466ED95}">
      <dgm:prSet/>
      <dgm:spPr/>
      <dgm:t>
        <a:bodyPr/>
        <a:lstStyle/>
        <a:p>
          <a:r>
            <a:rPr lang="en-US"/>
            <a:t>BUT…	ALL EXPOSURES DO NOT RESULT IN AN INFECTION</a:t>
          </a:r>
        </a:p>
      </dgm:t>
    </dgm:pt>
    <dgm:pt modelId="{F7593E0F-95D5-4E3F-AE1E-B7E11E2AFE20}" type="parTrans" cxnId="{0011DD20-AE23-4D50-8382-537ECFA24EA8}">
      <dgm:prSet/>
      <dgm:spPr/>
      <dgm:t>
        <a:bodyPr/>
        <a:lstStyle/>
        <a:p>
          <a:endParaRPr lang="en-US"/>
        </a:p>
      </dgm:t>
    </dgm:pt>
    <dgm:pt modelId="{FB0D4DB9-15B3-49F4-9D30-56522F9D79E1}" type="sibTrans" cxnId="{0011DD20-AE23-4D50-8382-537ECFA24EA8}">
      <dgm:prSet/>
      <dgm:spPr/>
      <dgm:t>
        <a:bodyPr/>
        <a:lstStyle/>
        <a:p>
          <a:endParaRPr lang="en-US"/>
        </a:p>
      </dgm:t>
    </dgm:pt>
    <dgm:pt modelId="{227B058F-ADEA-47BD-BCCD-3372F283BBEB}" type="pres">
      <dgm:prSet presAssocID="{262BC869-91B8-4211-BB9F-11B9AFD0094F}" presName="linear" presStyleCnt="0">
        <dgm:presLayoutVars>
          <dgm:animLvl val="lvl"/>
          <dgm:resizeHandles val="exact"/>
        </dgm:presLayoutVars>
      </dgm:prSet>
      <dgm:spPr/>
    </dgm:pt>
    <dgm:pt modelId="{06A615AD-9629-4A4A-9C39-4D41BF155AD7}" type="pres">
      <dgm:prSet presAssocID="{3549BD02-BFEC-48F8-A584-072E9039A3D7}" presName="parentText" presStyleLbl="node1" presStyleIdx="0" presStyleCnt="1">
        <dgm:presLayoutVars>
          <dgm:chMax val="0"/>
          <dgm:bulletEnabled val="1"/>
        </dgm:presLayoutVars>
      </dgm:prSet>
      <dgm:spPr/>
    </dgm:pt>
    <dgm:pt modelId="{7512D6B9-45AB-482D-9F97-8D52DB5A01D9}" type="pres">
      <dgm:prSet presAssocID="{3549BD02-BFEC-48F8-A584-072E9039A3D7}" presName="childText" presStyleLbl="revTx" presStyleIdx="0" presStyleCnt="1">
        <dgm:presLayoutVars>
          <dgm:bulletEnabled val="1"/>
        </dgm:presLayoutVars>
      </dgm:prSet>
      <dgm:spPr/>
    </dgm:pt>
  </dgm:ptLst>
  <dgm:cxnLst>
    <dgm:cxn modelId="{652F3604-3A45-4C98-993F-FA9FC29BB9E4}" srcId="{3549BD02-BFEC-48F8-A584-072E9039A3D7}" destId="{CF5C1519-AADF-4650-BEE2-C94C8F5A029E}" srcOrd="5" destOrd="0" parTransId="{054EBFE1-6D7B-48B6-975A-C18D033280DE}" sibTransId="{A3677A1D-FAF3-4FDA-B6B1-C6C565AE2B68}"/>
    <dgm:cxn modelId="{2B7D6704-8C6A-43BC-91FD-CA4C9B467AEF}" srcId="{67CF4EDE-1C0B-466F-BD41-4CD4760ADD56}" destId="{EAF9FC27-FA41-40E6-B62F-8DC7036F04C5}" srcOrd="0" destOrd="0" parTransId="{B03F1E2D-71F0-42DC-AF4F-31E742E94342}" sibTransId="{752E70FE-1254-4C53-89F1-68827C528591}"/>
    <dgm:cxn modelId="{AC26800A-BED7-4F56-A3A8-FF9A0358021D}" type="presOf" srcId="{5072F750-1374-4EC2-B3A7-32F547D00FD8}" destId="{7512D6B9-45AB-482D-9F97-8D52DB5A01D9}" srcOrd="0" destOrd="4" presId="urn:microsoft.com/office/officeart/2005/8/layout/vList2"/>
    <dgm:cxn modelId="{FD1BCB0F-0EDB-4261-A234-8888D5A79DB5}" type="presOf" srcId="{67CF4EDE-1C0B-466F-BD41-4CD4760ADD56}" destId="{7512D6B9-45AB-482D-9F97-8D52DB5A01D9}" srcOrd="0" destOrd="1" presId="urn:microsoft.com/office/officeart/2005/8/layout/vList2"/>
    <dgm:cxn modelId="{9BA07814-C632-4DED-B460-1EB33A09F2FE}" type="presOf" srcId="{35061E3A-834D-4F06-A2A3-FF5B2579676D}" destId="{7512D6B9-45AB-482D-9F97-8D52DB5A01D9}" srcOrd="0" destOrd="8" presId="urn:microsoft.com/office/officeart/2005/8/layout/vList2"/>
    <dgm:cxn modelId="{0011DD20-AE23-4D50-8382-537ECFA24EA8}" srcId="{3549BD02-BFEC-48F8-A584-072E9039A3D7}" destId="{D6A50CDF-5D8F-4B08-92E8-1CE4A466ED95}" srcOrd="6" destOrd="0" parTransId="{F7593E0F-95D5-4E3F-AE1E-B7E11E2AFE20}" sibTransId="{FB0D4DB9-15B3-49F4-9D30-56522F9D79E1}"/>
    <dgm:cxn modelId="{B426BB33-C4B8-479D-A700-2E4366C59A21}" type="presOf" srcId="{D6A50CDF-5D8F-4B08-92E8-1CE4A466ED95}" destId="{7512D6B9-45AB-482D-9F97-8D52DB5A01D9}" srcOrd="0" destOrd="13" presId="urn:microsoft.com/office/officeart/2005/8/layout/vList2"/>
    <dgm:cxn modelId="{748E545C-240F-4A3F-8435-DA504F038803}" srcId="{67CF4EDE-1C0B-466F-BD41-4CD4760ADD56}" destId="{5072F750-1374-4EC2-B3A7-32F547D00FD8}" srcOrd="2" destOrd="0" parTransId="{FAF5D382-6891-4492-83AB-15479C61E125}" sibTransId="{210CE689-9F27-45A2-B222-3E87C0B77FE5}"/>
    <dgm:cxn modelId="{8A483C61-91EF-493B-809F-13344C2714CF}" type="presOf" srcId="{CF5C1519-AADF-4650-BEE2-C94C8F5A029E}" destId="{7512D6B9-45AB-482D-9F97-8D52DB5A01D9}" srcOrd="0" destOrd="12" presId="urn:microsoft.com/office/officeart/2005/8/layout/vList2"/>
    <dgm:cxn modelId="{7DCD5D42-63D2-4E91-9360-74AE8D74AC81}" srcId="{35061E3A-834D-4F06-A2A3-FF5B2579676D}" destId="{999E8B78-9232-4C6B-A852-163E526F9480}" srcOrd="1" destOrd="0" parTransId="{64219C8A-8225-4DF7-8CA6-DEDD8E652C15}" sibTransId="{AD579708-1535-40BA-9153-8E2A4E03E9F4}"/>
    <dgm:cxn modelId="{164EDF42-8E73-417D-9C17-947FE1676A43}" type="presOf" srcId="{3549BD02-BFEC-48F8-A584-072E9039A3D7}" destId="{06A615AD-9629-4A4A-9C39-4D41BF155AD7}" srcOrd="0" destOrd="0" presId="urn:microsoft.com/office/officeart/2005/8/layout/vList2"/>
    <dgm:cxn modelId="{85F4C655-7218-4479-9F46-8B62A10500EB}" srcId="{3549BD02-BFEC-48F8-A584-072E9039A3D7}" destId="{726402DB-BB62-43EB-B4CE-D69A33D96B0B}" srcOrd="0" destOrd="0" parTransId="{03C84764-622F-4C0E-8CD0-D411703ED89B}" sibTransId="{CB9DAFEF-327C-4EA2-87BB-52334901DE00}"/>
    <dgm:cxn modelId="{71E52377-1D4C-4EE7-B074-72222EA460F2}" srcId="{3549BD02-BFEC-48F8-A584-072E9039A3D7}" destId="{DCF213E2-1EB2-4548-A346-501A0C00CDD5}" srcOrd="3" destOrd="0" parTransId="{8D429BBB-9318-4DA3-8813-E6F8D0082CF6}" sibTransId="{91EA504A-3C2F-41A1-B851-2697A4B10372}"/>
    <dgm:cxn modelId="{6B8B8378-4535-4A14-A0C7-41DF79455F29}" type="presOf" srcId="{D656BAAF-182E-49B3-8AEA-0E374846FEB9}" destId="{7512D6B9-45AB-482D-9F97-8D52DB5A01D9}" srcOrd="0" destOrd="9" presId="urn:microsoft.com/office/officeart/2005/8/layout/vList2"/>
    <dgm:cxn modelId="{CB538D7D-4313-4A38-8640-B28170AC6C8F}" srcId="{3549BD02-BFEC-48F8-A584-072E9039A3D7}" destId="{6E44C3D8-F274-4720-AD8F-BC6CFCE1B48E}" srcOrd="2" destOrd="0" parTransId="{799C6044-C0D4-469B-93D5-CCEF5BE0B624}" sibTransId="{14FD8222-AA02-4A6F-88D2-6A84FF6CA07C}"/>
    <dgm:cxn modelId="{3BA60482-6FE8-4BBF-850F-51A98F0BD5D9}" srcId="{35061E3A-834D-4F06-A2A3-FF5B2579676D}" destId="{8A3B0B30-DC98-4892-870C-F0052DFB97E8}" srcOrd="2" destOrd="0" parTransId="{688338DE-98DF-4B16-833C-F30D60B198E5}" sibTransId="{A24E7D37-4365-4974-B4F8-582B5331E635}"/>
    <dgm:cxn modelId="{49E96199-7417-4232-9555-209B1462FFAA}" srcId="{67CF4EDE-1C0B-466F-BD41-4CD4760ADD56}" destId="{0ACED76E-1AF4-408B-A688-6421B19A7124}" srcOrd="1" destOrd="0" parTransId="{534C2ADB-936E-4CF7-B34F-196B76086990}" sibTransId="{0CD00D23-2EC9-4168-A41F-F6ABAE2FB842}"/>
    <dgm:cxn modelId="{ACFACD9A-1EE0-48E8-95D3-42E184EE7076}" srcId="{67CF4EDE-1C0B-466F-BD41-4CD4760ADD56}" destId="{C94AFC90-BFA3-4024-859B-7AAD4690BF21}" srcOrd="3" destOrd="0" parTransId="{A2889B3C-3743-4AB8-A2A0-DCB4BA7D985E}" sibTransId="{A6322F11-8A0F-4CE0-B593-AA9CC3A8E05A}"/>
    <dgm:cxn modelId="{0432E99A-C78C-430C-A9F9-23B97D344C43}" type="presOf" srcId="{C94AFC90-BFA3-4024-859B-7AAD4690BF21}" destId="{7512D6B9-45AB-482D-9F97-8D52DB5A01D9}" srcOrd="0" destOrd="5" presId="urn:microsoft.com/office/officeart/2005/8/layout/vList2"/>
    <dgm:cxn modelId="{3A404AAC-83EA-47C6-B318-3A3C2981169E}" srcId="{3549BD02-BFEC-48F8-A584-072E9039A3D7}" destId="{67CF4EDE-1C0B-466F-BD41-4CD4760ADD56}" srcOrd="1" destOrd="0" parTransId="{06AD87C0-0DDA-407F-9302-BBF1C09655B8}" sibTransId="{A495C2C0-03D0-46F1-88A6-0A40A33B83CF}"/>
    <dgm:cxn modelId="{A0006AB1-6E2D-4037-BEA5-EC28DD372791}" type="presOf" srcId="{999E8B78-9232-4C6B-A852-163E526F9480}" destId="{7512D6B9-45AB-482D-9F97-8D52DB5A01D9}" srcOrd="0" destOrd="10" presId="urn:microsoft.com/office/officeart/2005/8/layout/vList2"/>
    <dgm:cxn modelId="{AA34D0BA-1542-495F-8C66-6ED0BC4D24C4}" srcId="{262BC869-91B8-4211-BB9F-11B9AFD0094F}" destId="{3549BD02-BFEC-48F8-A584-072E9039A3D7}" srcOrd="0" destOrd="0" parTransId="{0EEA29CB-410E-4138-BDFB-C9EFD55E9C2E}" sibTransId="{1C3A8B73-761A-41CF-B46D-95F030044085}"/>
    <dgm:cxn modelId="{E97D05BB-FEA7-4DFC-A984-4AE89542ABA5}" type="presOf" srcId="{726402DB-BB62-43EB-B4CE-D69A33D96B0B}" destId="{7512D6B9-45AB-482D-9F97-8D52DB5A01D9}" srcOrd="0" destOrd="0" presId="urn:microsoft.com/office/officeart/2005/8/layout/vList2"/>
    <dgm:cxn modelId="{ABFFA8C3-F8D4-45BB-B02D-1175E3FD892F}" srcId="{3549BD02-BFEC-48F8-A584-072E9039A3D7}" destId="{35061E3A-834D-4F06-A2A3-FF5B2579676D}" srcOrd="4" destOrd="0" parTransId="{37275BB5-DD59-4FBB-972A-3C81ADDDB6E1}" sibTransId="{A5CBB4E8-F4FA-4BFC-BA29-7F7A1359C4C2}"/>
    <dgm:cxn modelId="{3A4DA4C9-BEE6-46BF-B4EB-428F7864052E}" type="presOf" srcId="{EAF9FC27-FA41-40E6-B62F-8DC7036F04C5}" destId="{7512D6B9-45AB-482D-9F97-8D52DB5A01D9}" srcOrd="0" destOrd="2" presId="urn:microsoft.com/office/officeart/2005/8/layout/vList2"/>
    <dgm:cxn modelId="{D82A8CCA-4BB7-41ED-8217-8B1115A76690}" type="presOf" srcId="{8A3B0B30-DC98-4892-870C-F0052DFB97E8}" destId="{7512D6B9-45AB-482D-9F97-8D52DB5A01D9}" srcOrd="0" destOrd="11" presId="urn:microsoft.com/office/officeart/2005/8/layout/vList2"/>
    <dgm:cxn modelId="{E6F71DDB-A780-478E-9280-4B46F900FFE3}" type="presOf" srcId="{6E44C3D8-F274-4720-AD8F-BC6CFCE1B48E}" destId="{7512D6B9-45AB-482D-9F97-8D52DB5A01D9}" srcOrd="0" destOrd="6" presId="urn:microsoft.com/office/officeart/2005/8/layout/vList2"/>
    <dgm:cxn modelId="{B0889BE1-17DC-4902-AE21-A16E44416798}" type="presOf" srcId="{DCF213E2-1EB2-4548-A346-501A0C00CDD5}" destId="{7512D6B9-45AB-482D-9F97-8D52DB5A01D9}" srcOrd="0" destOrd="7" presId="urn:microsoft.com/office/officeart/2005/8/layout/vList2"/>
    <dgm:cxn modelId="{E58C4DF2-5696-49BF-A349-6F0CF07D224E}" srcId="{35061E3A-834D-4F06-A2A3-FF5B2579676D}" destId="{D656BAAF-182E-49B3-8AEA-0E374846FEB9}" srcOrd="0" destOrd="0" parTransId="{BA971542-32DC-491F-AFCE-721051FF9803}" sibTransId="{E3D3FFD7-8398-4218-A838-3F33A3479855}"/>
    <dgm:cxn modelId="{25218AFA-CB61-4FB9-BCB8-E703B67A584D}" type="presOf" srcId="{262BC869-91B8-4211-BB9F-11B9AFD0094F}" destId="{227B058F-ADEA-47BD-BCCD-3372F283BBEB}" srcOrd="0" destOrd="0" presId="urn:microsoft.com/office/officeart/2005/8/layout/vList2"/>
    <dgm:cxn modelId="{0EB0E2FA-A0B5-4E4E-AA9E-2858D1E1A923}" type="presOf" srcId="{0ACED76E-1AF4-408B-A688-6421B19A7124}" destId="{7512D6B9-45AB-482D-9F97-8D52DB5A01D9}" srcOrd="0" destOrd="3" presId="urn:microsoft.com/office/officeart/2005/8/layout/vList2"/>
    <dgm:cxn modelId="{CF7BEE9B-6C73-4AFB-9E12-679F10680BC2}" type="presParOf" srcId="{227B058F-ADEA-47BD-BCCD-3372F283BBEB}" destId="{06A615AD-9629-4A4A-9C39-4D41BF155AD7}" srcOrd="0" destOrd="0" presId="urn:microsoft.com/office/officeart/2005/8/layout/vList2"/>
    <dgm:cxn modelId="{2469935D-35F1-4187-8612-88A8224A7929}" type="presParOf" srcId="{227B058F-ADEA-47BD-BCCD-3372F283BBEB}" destId="{7512D6B9-45AB-482D-9F97-8D52DB5A01D9}"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220DC90-91AB-4C4D-855A-ED47DA29C3AF}" type="doc">
      <dgm:prSet loTypeId="urn:microsoft.com/office/officeart/2008/layout/LinedList" loCatId="list" qsTypeId="urn:microsoft.com/office/officeart/2005/8/quickstyle/simple1" qsCatId="simple" csTypeId="urn:microsoft.com/office/officeart/2005/8/colors/colorful2" csCatId="colorful"/>
      <dgm:spPr/>
      <dgm:t>
        <a:bodyPr/>
        <a:lstStyle/>
        <a:p>
          <a:endParaRPr lang="en-US"/>
        </a:p>
      </dgm:t>
    </dgm:pt>
    <dgm:pt modelId="{297D0EAD-4BB7-4F95-A5BC-30B1540C18AF}">
      <dgm:prSet/>
      <dgm:spPr/>
      <dgm:t>
        <a:bodyPr/>
        <a:lstStyle/>
        <a:p>
          <a:r>
            <a:rPr lang="en-US" b="1"/>
            <a:t>Entitled to confidential medical evaluation</a:t>
          </a:r>
          <a:endParaRPr lang="en-US"/>
        </a:p>
      </dgm:t>
    </dgm:pt>
    <dgm:pt modelId="{5F97C173-C166-4F6D-8FBB-FA8308DC4913}" type="parTrans" cxnId="{DCB060BB-83AA-43C5-A754-AD50FED8327D}">
      <dgm:prSet/>
      <dgm:spPr/>
      <dgm:t>
        <a:bodyPr/>
        <a:lstStyle/>
        <a:p>
          <a:endParaRPr lang="en-US"/>
        </a:p>
      </dgm:t>
    </dgm:pt>
    <dgm:pt modelId="{A5704A43-AB06-47DF-8D61-DB4B55B5A1A8}" type="sibTrans" cxnId="{DCB060BB-83AA-43C5-A754-AD50FED8327D}">
      <dgm:prSet/>
      <dgm:spPr/>
      <dgm:t>
        <a:bodyPr/>
        <a:lstStyle/>
        <a:p>
          <a:endParaRPr lang="en-US"/>
        </a:p>
      </dgm:t>
    </dgm:pt>
    <dgm:pt modelId="{5DC61310-5345-4A3B-B409-AA10F5D6525E}">
      <dgm:prSet/>
      <dgm:spPr/>
      <dgm:t>
        <a:bodyPr/>
        <a:lstStyle/>
        <a:p>
          <a:r>
            <a:rPr lang="en-US" b="1"/>
            <a:t>Personal decision about blood testing</a:t>
          </a:r>
          <a:endParaRPr lang="en-US"/>
        </a:p>
      </dgm:t>
    </dgm:pt>
    <dgm:pt modelId="{E81DAD1F-A2D5-4E3C-A9EC-B4DD1C0604CC}" type="parTrans" cxnId="{128F0137-7336-4670-AE96-CE8EC381F179}">
      <dgm:prSet/>
      <dgm:spPr/>
      <dgm:t>
        <a:bodyPr/>
        <a:lstStyle/>
        <a:p>
          <a:endParaRPr lang="en-US"/>
        </a:p>
      </dgm:t>
    </dgm:pt>
    <dgm:pt modelId="{24DF7CEB-7B9C-4F30-A487-3EE38A05105C}" type="sibTrans" cxnId="{128F0137-7336-4670-AE96-CE8EC381F179}">
      <dgm:prSet/>
      <dgm:spPr/>
      <dgm:t>
        <a:bodyPr/>
        <a:lstStyle/>
        <a:p>
          <a:endParaRPr lang="en-US"/>
        </a:p>
      </dgm:t>
    </dgm:pt>
    <dgm:pt modelId="{44AFE316-92F5-468A-BA82-B2CC524F87F5}">
      <dgm:prSet/>
      <dgm:spPr/>
      <dgm:t>
        <a:bodyPr/>
        <a:lstStyle/>
        <a:p>
          <a:r>
            <a:rPr lang="en-US" b="1"/>
            <a:t>Blood may be tested only with consent</a:t>
          </a:r>
          <a:endParaRPr lang="en-US"/>
        </a:p>
      </dgm:t>
    </dgm:pt>
    <dgm:pt modelId="{72DE84AB-FD98-462C-8F80-540F939C1C73}" type="parTrans" cxnId="{D70F0877-9F28-4F60-B4B1-5BBDAFAA3E9A}">
      <dgm:prSet/>
      <dgm:spPr/>
      <dgm:t>
        <a:bodyPr/>
        <a:lstStyle/>
        <a:p>
          <a:endParaRPr lang="en-US"/>
        </a:p>
      </dgm:t>
    </dgm:pt>
    <dgm:pt modelId="{BCAB2537-C2FF-48C6-97E9-049BEB7C9D05}" type="sibTrans" cxnId="{D70F0877-9F28-4F60-B4B1-5BBDAFAA3E9A}">
      <dgm:prSet/>
      <dgm:spPr/>
      <dgm:t>
        <a:bodyPr/>
        <a:lstStyle/>
        <a:p>
          <a:endParaRPr lang="en-US"/>
        </a:p>
      </dgm:t>
    </dgm:pt>
    <dgm:pt modelId="{2F288E9A-878E-4E5C-8A23-B133532F660C}">
      <dgm:prSet/>
      <dgm:spPr/>
      <dgm:t>
        <a:bodyPr/>
        <a:lstStyle/>
        <a:p>
          <a:r>
            <a:rPr lang="en-US" b="1"/>
            <a:t>Blood may be stored for 90 days, while considering testing</a:t>
          </a:r>
          <a:endParaRPr lang="en-US"/>
        </a:p>
      </dgm:t>
    </dgm:pt>
    <dgm:pt modelId="{87D4E6BA-6FFE-4D6C-80E7-424220979830}" type="parTrans" cxnId="{77050669-DEB0-4C4B-A96B-A015B1E2E364}">
      <dgm:prSet/>
      <dgm:spPr/>
      <dgm:t>
        <a:bodyPr/>
        <a:lstStyle/>
        <a:p>
          <a:endParaRPr lang="en-US"/>
        </a:p>
      </dgm:t>
    </dgm:pt>
    <dgm:pt modelId="{4FF6B21F-9587-46EB-876C-AC2B509C7AA3}" type="sibTrans" cxnId="{77050669-DEB0-4C4B-A96B-A015B1E2E364}">
      <dgm:prSet/>
      <dgm:spPr/>
      <dgm:t>
        <a:bodyPr/>
        <a:lstStyle/>
        <a:p>
          <a:endParaRPr lang="en-US"/>
        </a:p>
      </dgm:t>
    </dgm:pt>
    <dgm:pt modelId="{BC137C74-7041-42FD-9391-883AB4DBEC0B}">
      <dgm:prSet/>
      <dgm:spPr/>
      <dgm:t>
        <a:bodyPr/>
        <a:lstStyle/>
        <a:p>
          <a:r>
            <a:rPr lang="en-US" b="1"/>
            <a:t>Interpretation of any test results occurs with health care provider</a:t>
          </a:r>
          <a:endParaRPr lang="en-US"/>
        </a:p>
      </dgm:t>
    </dgm:pt>
    <dgm:pt modelId="{27628B49-0601-4715-9FE6-22ADF6349C42}" type="parTrans" cxnId="{59A5492F-9BDA-4750-A871-D0A4F9627143}">
      <dgm:prSet/>
      <dgm:spPr/>
      <dgm:t>
        <a:bodyPr/>
        <a:lstStyle/>
        <a:p>
          <a:endParaRPr lang="en-US"/>
        </a:p>
      </dgm:t>
    </dgm:pt>
    <dgm:pt modelId="{61B8BE12-F72F-4378-BC96-80C3B1A4AA65}" type="sibTrans" cxnId="{59A5492F-9BDA-4750-A871-D0A4F9627143}">
      <dgm:prSet/>
      <dgm:spPr/>
      <dgm:t>
        <a:bodyPr/>
        <a:lstStyle/>
        <a:p>
          <a:endParaRPr lang="en-US"/>
        </a:p>
      </dgm:t>
    </dgm:pt>
    <dgm:pt modelId="{8FA76BE1-A91E-4A6C-B3C8-01DD21A9AF2E}" type="pres">
      <dgm:prSet presAssocID="{E220DC90-91AB-4C4D-855A-ED47DA29C3AF}" presName="vert0" presStyleCnt="0">
        <dgm:presLayoutVars>
          <dgm:dir/>
          <dgm:animOne val="branch"/>
          <dgm:animLvl val="lvl"/>
        </dgm:presLayoutVars>
      </dgm:prSet>
      <dgm:spPr/>
    </dgm:pt>
    <dgm:pt modelId="{B4C39BCF-8F73-4D72-AB87-9B92FDF17000}" type="pres">
      <dgm:prSet presAssocID="{297D0EAD-4BB7-4F95-A5BC-30B1540C18AF}" presName="thickLine" presStyleLbl="alignNode1" presStyleIdx="0" presStyleCnt="5"/>
      <dgm:spPr/>
    </dgm:pt>
    <dgm:pt modelId="{79C96504-08FC-4B11-B0B5-E222AA7A3BF9}" type="pres">
      <dgm:prSet presAssocID="{297D0EAD-4BB7-4F95-A5BC-30B1540C18AF}" presName="horz1" presStyleCnt="0"/>
      <dgm:spPr/>
    </dgm:pt>
    <dgm:pt modelId="{E4D4747F-8C51-4B43-B470-469E2006E609}" type="pres">
      <dgm:prSet presAssocID="{297D0EAD-4BB7-4F95-A5BC-30B1540C18AF}" presName="tx1" presStyleLbl="revTx" presStyleIdx="0" presStyleCnt="5"/>
      <dgm:spPr/>
    </dgm:pt>
    <dgm:pt modelId="{492EB917-EBE1-4914-B183-9885DE8833E7}" type="pres">
      <dgm:prSet presAssocID="{297D0EAD-4BB7-4F95-A5BC-30B1540C18AF}" presName="vert1" presStyleCnt="0"/>
      <dgm:spPr/>
    </dgm:pt>
    <dgm:pt modelId="{75372B75-2562-4322-A369-50C2CF430AE6}" type="pres">
      <dgm:prSet presAssocID="{5DC61310-5345-4A3B-B409-AA10F5D6525E}" presName="thickLine" presStyleLbl="alignNode1" presStyleIdx="1" presStyleCnt="5"/>
      <dgm:spPr/>
    </dgm:pt>
    <dgm:pt modelId="{4D98D0EB-8AC3-4621-80C0-83640093D50F}" type="pres">
      <dgm:prSet presAssocID="{5DC61310-5345-4A3B-B409-AA10F5D6525E}" presName="horz1" presStyleCnt="0"/>
      <dgm:spPr/>
    </dgm:pt>
    <dgm:pt modelId="{8004D711-FFC8-4546-B1DD-9229F4031074}" type="pres">
      <dgm:prSet presAssocID="{5DC61310-5345-4A3B-B409-AA10F5D6525E}" presName="tx1" presStyleLbl="revTx" presStyleIdx="1" presStyleCnt="5"/>
      <dgm:spPr/>
    </dgm:pt>
    <dgm:pt modelId="{F64C5129-377E-4658-BDC2-8749572F0391}" type="pres">
      <dgm:prSet presAssocID="{5DC61310-5345-4A3B-B409-AA10F5D6525E}" presName="vert1" presStyleCnt="0"/>
      <dgm:spPr/>
    </dgm:pt>
    <dgm:pt modelId="{21EDC1F3-958E-408C-844B-EC7808748F07}" type="pres">
      <dgm:prSet presAssocID="{44AFE316-92F5-468A-BA82-B2CC524F87F5}" presName="thickLine" presStyleLbl="alignNode1" presStyleIdx="2" presStyleCnt="5"/>
      <dgm:spPr/>
    </dgm:pt>
    <dgm:pt modelId="{0C538A46-10F4-4461-AD02-E383B192184D}" type="pres">
      <dgm:prSet presAssocID="{44AFE316-92F5-468A-BA82-B2CC524F87F5}" presName="horz1" presStyleCnt="0"/>
      <dgm:spPr/>
    </dgm:pt>
    <dgm:pt modelId="{1F0AFDB9-6EE3-4A4D-A52A-E5811BA1737F}" type="pres">
      <dgm:prSet presAssocID="{44AFE316-92F5-468A-BA82-B2CC524F87F5}" presName="tx1" presStyleLbl="revTx" presStyleIdx="2" presStyleCnt="5"/>
      <dgm:spPr/>
    </dgm:pt>
    <dgm:pt modelId="{C2130D47-DB59-4739-B8E1-EBF5641961D7}" type="pres">
      <dgm:prSet presAssocID="{44AFE316-92F5-468A-BA82-B2CC524F87F5}" presName="vert1" presStyleCnt="0"/>
      <dgm:spPr/>
    </dgm:pt>
    <dgm:pt modelId="{308CD27F-FB73-4F11-A0AB-20A37B8673C6}" type="pres">
      <dgm:prSet presAssocID="{2F288E9A-878E-4E5C-8A23-B133532F660C}" presName="thickLine" presStyleLbl="alignNode1" presStyleIdx="3" presStyleCnt="5"/>
      <dgm:spPr/>
    </dgm:pt>
    <dgm:pt modelId="{F9C61E52-1675-4BD4-8A68-9DE6B6BDEE58}" type="pres">
      <dgm:prSet presAssocID="{2F288E9A-878E-4E5C-8A23-B133532F660C}" presName="horz1" presStyleCnt="0"/>
      <dgm:spPr/>
    </dgm:pt>
    <dgm:pt modelId="{A1C37778-5809-4B78-BFA1-9EB0EAFF6323}" type="pres">
      <dgm:prSet presAssocID="{2F288E9A-878E-4E5C-8A23-B133532F660C}" presName="tx1" presStyleLbl="revTx" presStyleIdx="3" presStyleCnt="5"/>
      <dgm:spPr/>
    </dgm:pt>
    <dgm:pt modelId="{0408B30D-7E59-4FA0-8910-AA96ED825F48}" type="pres">
      <dgm:prSet presAssocID="{2F288E9A-878E-4E5C-8A23-B133532F660C}" presName="vert1" presStyleCnt="0"/>
      <dgm:spPr/>
    </dgm:pt>
    <dgm:pt modelId="{630ECD30-C063-4616-A9DB-113E1CC811C2}" type="pres">
      <dgm:prSet presAssocID="{BC137C74-7041-42FD-9391-883AB4DBEC0B}" presName="thickLine" presStyleLbl="alignNode1" presStyleIdx="4" presStyleCnt="5"/>
      <dgm:spPr/>
    </dgm:pt>
    <dgm:pt modelId="{33D6903E-FD5D-4DF6-BF54-9D7176DBA971}" type="pres">
      <dgm:prSet presAssocID="{BC137C74-7041-42FD-9391-883AB4DBEC0B}" presName="horz1" presStyleCnt="0"/>
      <dgm:spPr/>
    </dgm:pt>
    <dgm:pt modelId="{2A838CF4-0CAE-4635-B080-1C83A751DC23}" type="pres">
      <dgm:prSet presAssocID="{BC137C74-7041-42FD-9391-883AB4DBEC0B}" presName="tx1" presStyleLbl="revTx" presStyleIdx="4" presStyleCnt="5"/>
      <dgm:spPr/>
    </dgm:pt>
    <dgm:pt modelId="{C34B9383-C7D6-4C54-9706-8F3A8A6D9983}" type="pres">
      <dgm:prSet presAssocID="{BC137C74-7041-42FD-9391-883AB4DBEC0B}" presName="vert1" presStyleCnt="0"/>
      <dgm:spPr/>
    </dgm:pt>
  </dgm:ptLst>
  <dgm:cxnLst>
    <dgm:cxn modelId="{59A5492F-9BDA-4750-A871-D0A4F9627143}" srcId="{E220DC90-91AB-4C4D-855A-ED47DA29C3AF}" destId="{BC137C74-7041-42FD-9391-883AB4DBEC0B}" srcOrd="4" destOrd="0" parTransId="{27628B49-0601-4715-9FE6-22ADF6349C42}" sibTransId="{61B8BE12-F72F-4378-BC96-80C3B1A4AA65}"/>
    <dgm:cxn modelId="{9E554036-EE3A-4644-B714-D52CC307F288}" type="presOf" srcId="{E220DC90-91AB-4C4D-855A-ED47DA29C3AF}" destId="{8FA76BE1-A91E-4A6C-B3C8-01DD21A9AF2E}" srcOrd="0" destOrd="0" presId="urn:microsoft.com/office/officeart/2008/layout/LinedList"/>
    <dgm:cxn modelId="{128F0137-7336-4670-AE96-CE8EC381F179}" srcId="{E220DC90-91AB-4C4D-855A-ED47DA29C3AF}" destId="{5DC61310-5345-4A3B-B409-AA10F5D6525E}" srcOrd="1" destOrd="0" parTransId="{E81DAD1F-A2D5-4E3C-A9EC-B4DD1C0604CC}" sibTransId="{24DF7CEB-7B9C-4F30-A487-3EE38A05105C}"/>
    <dgm:cxn modelId="{C62D6D5C-FC27-4B50-A205-19A871508979}" type="presOf" srcId="{2F288E9A-878E-4E5C-8A23-B133532F660C}" destId="{A1C37778-5809-4B78-BFA1-9EB0EAFF6323}" srcOrd="0" destOrd="0" presId="urn:microsoft.com/office/officeart/2008/layout/LinedList"/>
    <dgm:cxn modelId="{77050669-DEB0-4C4B-A96B-A015B1E2E364}" srcId="{E220DC90-91AB-4C4D-855A-ED47DA29C3AF}" destId="{2F288E9A-878E-4E5C-8A23-B133532F660C}" srcOrd="3" destOrd="0" parTransId="{87D4E6BA-6FFE-4D6C-80E7-424220979830}" sibTransId="{4FF6B21F-9587-46EB-876C-AC2B509C7AA3}"/>
    <dgm:cxn modelId="{2401534E-5672-42A5-9EDB-38EF20CBFFF2}" type="presOf" srcId="{44AFE316-92F5-468A-BA82-B2CC524F87F5}" destId="{1F0AFDB9-6EE3-4A4D-A52A-E5811BA1737F}" srcOrd="0" destOrd="0" presId="urn:microsoft.com/office/officeart/2008/layout/LinedList"/>
    <dgm:cxn modelId="{D70F0877-9F28-4F60-B4B1-5BBDAFAA3E9A}" srcId="{E220DC90-91AB-4C4D-855A-ED47DA29C3AF}" destId="{44AFE316-92F5-468A-BA82-B2CC524F87F5}" srcOrd="2" destOrd="0" parTransId="{72DE84AB-FD98-462C-8F80-540F939C1C73}" sibTransId="{BCAB2537-C2FF-48C6-97E9-049BEB7C9D05}"/>
    <dgm:cxn modelId="{6C946B57-C32B-41B4-A877-7664FE84C98A}" type="presOf" srcId="{BC137C74-7041-42FD-9391-883AB4DBEC0B}" destId="{2A838CF4-0CAE-4635-B080-1C83A751DC23}" srcOrd="0" destOrd="0" presId="urn:microsoft.com/office/officeart/2008/layout/LinedList"/>
    <dgm:cxn modelId="{486CAA87-AB3D-430D-B1A2-3EE9FDB09F6B}" type="presOf" srcId="{5DC61310-5345-4A3B-B409-AA10F5D6525E}" destId="{8004D711-FFC8-4546-B1DD-9229F4031074}" srcOrd="0" destOrd="0" presId="urn:microsoft.com/office/officeart/2008/layout/LinedList"/>
    <dgm:cxn modelId="{DCB060BB-83AA-43C5-A754-AD50FED8327D}" srcId="{E220DC90-91AB-4C4D-855A-ED47DA29C3AF}" destId="{297D0EAD-4BB7-4F95-A5BC-30B1540C18AF}" srcOrd="0" destOrd="0" parTransId="{5F97C173-C166-4F6D-8FBB-FA8308DC4913}" sibTransId="{A5704A43-AB06-47DF-8D61-DB4B55B5A1A8}"/>
    <dgm:cxn modelId="{CDDFF7C2-53D6-4F42-B995-CFD3E7415B69}" type="presOf" srcId="{297D0EAD-4BB7-4F95-A5BC-30B1540C18AF}" destId="{E4D4747F-8C51-4B43-B470-469E2006E609}" srcOrd="0" destOrd="0" presId="urn:microsoft.com/office/officeart/2008/layout/LinedList"/>
    <dgm:cxn modelId="{435ED4E2-33AA-43E5-8146-1F7648E0BF9E}" type="presParOf" srcId="{8FA76BE1-A91E-4A6C-B3C8-01DD21A9AF2E}" destId="{B4C39BCF-8F73-4D72-AB87-9B92FDF17000}" srcOrd="0" destOrd="0" presId="urn:microsoft.com/office/officeart/2008/layout/LinedList"/>
    <dgm:cxn modelId="{248709A5-D8CC-433C-9217-CF8775FD52A6}" type="presParOf" srcId="{8FA76BE1-A91E-4A6C-B3C8-01DD21A9AF2E}" destId="{79C96504-08FC-4B11-B0B5-E222AA7A3BF9}" srcOrd="1" destOrd="0" presId="urn:microsoft.com/office/officeart/2008/layout/LinedList"/>
    <dgm:cxn modelId="{14B4DCAE-3856-49C4-A43C-0E4E58DDBA5A}" type="presParOf" srcId="{79C96504-08FC-4B11-B0B5-E222AA7A3BF9}" destId="{E4D4747F-8C51-4B43-B470-469E2006E609}" srcOrd="0" destOrd="0" presId="urn:microsoft.com/office/officeart/2008/layout/LinedList"/>
    <dgm:cxn modelId="{CFDCA7E0-829E-4450-9104-D43D168E9295}" type="presParOf" srcId="{79C96504-08FC-4B11-B0B5-E222AA7A3BF9}" destId="{492EB917-EBE1-4914-B183-9885DE8833E7}" srcOrd="1" destOrd="0" presId="urn:microsoft.com/office/officeart/2008/layout/LinedList"/>
    <dgm:cxn modelId="{7E08DD29-B1F6-42B8-931B-C0AAD3688757}" type="presParOf" srcId="{8FA76BE1-A91E-4A6C-B3C8-01DD21A9AF2E}" destId="{75372B75-2562-4322-A369-50C2CF430AE6}" srcOrd="2" destOrd="0" presId="urn:microsoft.com/office/officeart/2008/layout/LinedList"/>
    <dgm:cxn modelId="{47050231-10FD-4904-AB8D-760310AE1086}" type="presParOf" srcId="{8FA76BE1-A91E-4A6C-B3C8-01DD21A9AF2E}" destId="{4D98D0EB-8AC3-4621-80C0-83640093D50F}" srcOrd="3" destOrd="0" presId="urn:microsoft.com/office/officeart/2008/layout/LinedList"/>
    <dgm:cxn modelId="{B2A88E96-4EC3-4CBD-95E4-B47E1EF3DD8A}" type="presParOf" srcId="{4D98D0EB-8AC3-4621-80C0-83640093D50F}" destId="{8004D711-FFC8-4546-B1DD-9229F4031074}" srcOrd="0" destOrd="0" presId="urn:microsoft.com/office/officeart/2008/layout/LinedList"/>
    <dgm:cxn modelId="{090EB08D-9CA2-4B96-8286-2EBFC285952F}" type="presParOf" srcId="{4D98D0EB-8AC3-4621-80C0-83640093D50F}" destId="{F64C5129-377E-4658-BDC2-8749572F0391}" srcOrd="1" destOrd="0" presId="urn:microsoft.com/office/officeart/2008/layout/LinedList"/>
    <dgm:cxn modelId="{285BFDBC-4080-46C8-A7E3-35C872BA41DB}" type="presParOf" srcId="{8FA76BE1-A91E-4A6C-B3C8-01DD21A9AF2E}" destId="{21EDC1F3-958E-408C-844B-EC7808748F07}" srcOrd="4" destOrd="0" presId="urn:microsoft.com/office/officeart/2008/layout/LinedList"/>
    <dgm:cxn modelId="{29E4FBC7-66DC-476C-9CB5-3051F5F79308}" type="presParOf" srcId="{8FA76BE1-A91E-4A6C-B3C8-01DD21A9AF2E}" destId="{0C538A46-10F4-4461-AD02-E383B192184D}" srcOrd="5" destOrd="0" presId="urn:microsoft.com/office/officeart/2008/layout/LinedList"/>
    <dgm:cxn modelId="{8E1F2B6B-E408-4B6D-9354-B95E8590D12D}" type="presParOf" srcId="{0C538A46-10F4-4461-AD02-E383B192184D}" destId="{1F0AFDB9-6EE3-4A4D-A52A-E5811BA1737F}" srcOrd="0" destOrd="0" presId="urn:microsoft.com/office/officeart/2008/layout/LinedList"/>
    <dgm:cxn modelId="{ED512E1A-9324-4DD5-A104-B700741BF9A3}" type="presParOf" srcId="{0C538A46-10F4-4461-AD02-E383B192184D}" destId="{C2130D47-DB59-4739-B8E1-EBF5641961D7}" srcOrd="1" destOrd="0" presId="urn:microsoft.com/office/officeart/2008/layout/LinedList"/>
    <dgm:cxn modelId="{096059BB-99FE-4367-B4BE-09592E28C398}" type="presParOf" srcId="{8FA76BE1-A91E-4A6C-B3C8-01DD21A9AF2E}" destId="{308CD27F-FB73-4F11-A0AB-20A37B8673C6}" srcOrd="6" destOrd="0" presId="urn:microsoft.com/office/officeart/2008/layout/LinedList"/>
    <dgm:cxn modelId="{65073EF2-B270-4AFF-9009-A7F027503998}" type="presParOf" srcId="{8FA76BE1-A91E-4A6C-B3C8-01DD21A9AF2E}" destId="{F9C61E52-1675-4BD4-8A68-9DE6B6BDEE58}" srcOrd="7" destOrd="0" presId="urn:microsoft.com/office/officeart/2008/layout/LinedList"/>
    <dgm:cxn modelId="{7E1D73EC-F713-4397-ABE7-5560ECC5C5E0}" type="presParOf" srcId="{F9C61E52-1675-4BD4-8A68-9DE6B6BDEE58}" destId="{A1C37778-5809-4B78-BFA1-9EB0EAFF6323}" srcOrd="0" destOrd="0" presId="urn:microsoft.com/office/officeart/2008/layout/LinedList"/>
    <dgm:cxn modelId="{831E763B-85EB-4CAB-B292-0C888E84AF58}" type="presParOf" srcId="{F9C61E52-1675-4BD4-8A68-9DE6B6BDEE58}" destId="{0408B30D-7E59-4FA0-8910-AA96ED825F48}" srcOrd="1" destOrd="0" presId="urn:microsoft.com/office/officeart/2008/layout/LinedList"/>
    <dgm:cxn modelId="{EF87A3B2-895A-4EED-89BF-429225F10276}" type="presParOf" srcId="{8FA76BE1-A91E-4A6C-B3C8-01DD21A9AF2E}" destId="{630ECD30-C063-4616-A9DB-113E1CC811C2}" srcOrd="8" destOrd="0" presId="urn:microsoft.com/office/officeart/2008/layout/LinedList"/>
    <dgm:cxn modelId="{5BB43F0F-BCA1-42CC-AA5D-BECF3A675FDA}" type="presParOf" srcId="{8FA76BE1-A91E-4A6C-B3C8-01DD21A9AF2E}" destId="{33D6903E-FD5D-4DF6-BF54-9D7176DBA971}" srcOrd="9" destOrd="0" presId="urn:microsoft.com/office/officeart/2008/layout/LinedList"/>
    <dgm:cxn modelId="{14EC7749-2182-46D3-895D-FBF708467694}" type="presParOf" srcId="{33D6903E-FD5D-4DF6-BF54-9D7176DBA971}" destId="{2A838CF4-0CAE-4635-B080-1C83A751DC23}" srcOrd="0" destOrd="0" presId="urn:microsoft.com/office/officeart/2008/layout/LinedList"/>
    <dgm:cxn modelId="{E04A8682-B4AB-4AEE-AD6A-B8479168731A}" type="presParOf" srcId="{33D6903E-FD5D-4DF6-BF54-9D7176DBA971}" destId="{C34B9383-C7D6-4C54-9706-8F3A8A6D9983}"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DFFA93E-D952-4F4F-AAEF-812925165F69}" type="doc">
      <dgm:prSet loTypeId="urn:microsoft.com/office/officeart/2018/2/layout/IconLabelDescriptionList" loCatId="icon" qsTypeId="urn:microsoft.com/office/officeart/2005/8/quickstyle/simple1" qsCatId="simple" csTypeId="urn:microsoft.com/office/officeart/2018/5/colors/Iconchunking_neutralbg_colorful2" csCatId="colorful" phldr="1"/>
      <dgm:spPr/>
      <dgm:t>
        <a:bodyPr/>
        <a:lstStyle/>
        <a:p>
          <a:endParaRPr lang="en-US"/>
        </a:p>
      </dgm:t>
    </dgm:pt>
    <dgm:pt modelId="{E95CAED7-2B6B-4768-9238-B72D6227C265}">
      <dgm:prSet/>
      <dgm:spPr/>
      <dgm:t>
        <a:bodyPr/>
        <a:lstStyle/>
        <a:p>
          <a:pPr>
            <a:defRPr b="1"/>
          </a:pPr>
          <a:r>
            <a:rPr lang="en-US" b="1"/>
            <a:t>Signs and symptoms include:</a:t>
          </a:r>
          <a:endParaRPr lang="en-US"/>
        </a:p>
      </dgm:t>
    </dgm:pt>
    <dgm:pt modelId="{12F4A6D6-26D1-4FB9-B109-3A42037B2020}" type="parTrans" cxnId="{7B8B3467-771D-4468-8A2D-F8DAE8CE70A7}">
      <dgm:prSet/>
      <dgm:spPr/>
      <dgm:t>
        <a:bodyPr/>
        <a:lstStyle/>
        <a:p>
          <a:endParaRPr lang="en-US"/>
        </a:p>
      </dgm:t>
    </dgm:pt>
    <dgm:pt modelId="{60936A20-88F3-4E2A-98E2-3657E1108DE5}" type="sibTrans" cxnId="{7B8B3467-771D-4468-8A2D-F8DAE8CE70A7}">
      <dgm:prSet/>
      <dgm:spPr/>
      <dgm:t>
        <a:bodyPr/>
        <a:lstStyle/>
        <a:p>
          <a:endParaRPr lang="en-US"/>
        </a:p>
      </dgm:t>
    </dgm:pt>
    <dgm:pt modelId="{3AF387ED-3CBF-4255-9A06-BC0D99752977}">
      <dgm:prSet/>
      <dgm:spPr/>
      <dgm:t>
        <a:bodyPr/>
        <a:lstStyle/>
        <a:p>
          <a:r>
            <a:rPr lang="en-US" b="1" dirty="0"/>
            <a:t>Weight loss</a:t>
          </a:r>
          <a:endParaRPr lang="en-US" dirty="0"/>
        </a:p>
      </dgm:t>
    </dgm:pt>
    <dgm:pt modelId="{1BD75732-8DF9-42ED-A88F-C6515C227489}" type="parTrans" cxnId="{CEC1ECFC-68AD-43DF-9989-EC6FD338917B}">
      <dgm:prSet/>
      <dgm:spPr/>
      <dgm:t>
        <a:bodyPr/>
        <a:lstStyle/>
        <a:p>
          <a:endParaRPr lang="en-US"/>
        </a:p>
      </dgm:t>
    </dgm:pt>
    <dgm:pt modelId="{A37D1E29-A4D2-412B-A090-39C2007E9C28}" type="sibTrans" cxnId="{CEC1ECFC-68AD-43DF-9989-EC6FD338917B}">
      <dgm:prSet/>
      <dgm:spPr/>
      <dgm:t>
        <a:bodyPr/>
        <a:lstStyle/>
        <a:p>
          <a:endParaRPr lang="en-US"/>
        </a:p>
      </dgm:t>
    </dgm:pt>
    <dgm:pt modelId="{72810187-CE5E-442F-9892-2A2BFCF0BB63}">
      <dgm:prSet/>
      <dgm:spPr/>
      <dgm:t>
        <a:bodyPr/>
        <a:lstStyle/>
        <a:p>
          <a:r>
            <a:rPr lang="en-US" b="1" dirty="0"/>
            <a:t>Night sweats or fever</a:t>
          </a:r>
          <a:endParaRPr lang="en-US" dirty="0"/>
        </a:p>
      </dgm:t>
    </dgm:pt>
    <dgm:pt modelId="{C53A8BD9-AFC4-4F40-B64E-C94946121DB4}" type="parTrans" cxnId="{F88DA3B8-3188-4B4C-A72D-A60DC03D2CF9}">
      <dgm:prSet/>
      <dgm:spPr/>
      <dgm:t>
        <a:bodyPr/>
        <a:lstStyle/>
        <a:p>
          <a:endParaRPr lang="en-US"/>
        </a:p>
      </dgm:t>
    </dgm:pt>
    <dgm:pt modelId="{BFE3BD92-9F00-4279-A5EC-231DB548FD1B}" type="sibTrans" cxnId="{F88DA3B8-3188-4B4C-A72D-A60DC03D2CF9}">
      <dgm:prSet/>
      <dgm:spPr/>
      <dgm:t>
        <a:bodyPr/>
        <a:lstStyle/>
        <a:p>
          <a:endParaRPr lang="en-US"/>
        </a:p>
      </dgm:t>
    </dgm:pt>
    <dgm:pt modelId="{B237076E-6649-46A9-BD08-ECA302D4444D}">
      <dgm:prSet/>
      <dgm:spPr/>
      <dgm:t>
        <a:bodyPr/>
        <a:lstStyle/>
        <a:p>
          <a:r>
            <a:rPr lang="en-US" b="1"/>
            <a:t>Gland swelling or pain</a:t>
          </a:r>
          <a:endParaRPr lang="en-US"/>
        </a:p>
      </dgm:t>
    </dgm:pt>
    <dgm:pt modelId="{ABD1DE96-2689-4081-8200-00B06754666A}" type="parTrans" cxnId="{29B6A104-9830-4F08-8C57-5D291AB74F71}">
      <dgm:prSet/>
      <dgm:spPr/>
      <dgm:t>
        <a:bodyPr/>
        <a:lstStyle/>
        <a:p>
          <a:endParaRPr lang="en-US"/>
        </a:p>
      </dgm:t>
    </dgm:pt>
    <dgm:pt modelId="{1F07122B-18EC-4B67-BA18-6D152C686899}" type="sibTrans" cxnId="{29B6A104-9830-4F08-8C57-5D291AB74F71}">
      <dgm:prSet/>
      <dgm:spPr/>
      <dgm:t>
        <a:bodyPr/>
        <a:lstStyle/>
        <a:p>
          <a:endParaRPr lang="en-US"/>
        </a:p>
      </dgm:t>
    </dgm:pt>
    <dgm:pt modelId="{6DE154FE-D7D9-4597-8C45-FBB5FF4E1171}">
      <dgm:prSet/>
      <dgm:spPr/>
      <dgm:t>
        <a:bodyPr/>
        <a:lstStyle/>
        <a:p>
          <a:r>
            <a:rPr lang="en-US" b="1"/>
            <a:t>Muscle and/or joint pain</a:t>
          </a:r>
          <a:endParaRPr lang="en-US"/>
        </a:p>
      </dgm:t>
    </dgm:pt>
    <dgm:pt modelId="{C5EDCA19-E9EE-40CB-BE9F-E4A312064790}" type="parTrans" cxnId="{F985737D-1AC7-4580-B7F0-00FE4E518364}">
      <dgm:prSet/>
      <dgm:spPr/>
      <dgm:t>
        <a:bodyPr/>
        <a:lstStyle/>
        <a:p>
          <a:endParaRPr lang="en-US"/>
        </a:p>
      </dgm:t>
    </dgm:pt>
    <dgm:pt modelId="{A6DE45A8-DC19-48C4-BECA-E6F5824332A2}" type="sibTrans" cxnId="{F985737D-1AC7-4580-B7F0-00FE4E518364}">
      <dgm:prSet/>
      <dgm:spPr/>
      <dgm:t>
        <a:bodyPr/>
        <a:lstStyle/>
        <a:p>
          <a:endParaRPr lang="en-US"/>
        </a:p>
      </dgm:t>
    </dgm:pt>
    <dgm:pt modelId="{907DA235-9B5E-44F6-913F-CCD9B4CF894E}">
      <dgm:prSet/>
      <dgm:spPr/>
      <dgm:t>
        <a:bodyPr/>
        <a:lstStyle/>
        <a:p>
          <a:pPr>
            <a:defRPr b="1"/>
          </a:pPr>
          <a:r>
            <a:rPr lang="en-US" b="1"/>
            <a:t>Cannot rely on signs and symptoms to confirm if one is infected</a:t>
          </a:r>
          <a:endParaRPr lang="en-US"/>
        </a:p>
      </dgm:t>
    </dgm:pt>
    <dgm:pt modelId="{A887E168-883C-4170-8B3D-B4CD806C6C25}" type="parTrans" cxnId="{B566193B-E688-4F76-9A66-8B33B3FFF545}">
      <dgm:prSet/>
      <dgm:spPr/>
      <dgm:t>
        <a:bodyPr/>
        <a:lstStyle/>
        <a:p>
          <a:endParaRPr lang="en-US"/>
        </a:p>
      </dgm:t>
    </dgm:pt>
    <dgm:pt modelId="{ED1FC627-465D-4F31-92AB-1D90C892A0D6}" type="sibTrans" cxnId="{B566193B-E688-4F76-9A66-8B33B3FFF545}">
      <dgm:prSet/>
      <dgm:spPr/>
      <dgm:t>
        <a:bodyPr/>
        <a:lstStyle/>
        <a:p>
          <a:endParaRPr lang="en-US"/>
        </a:p>
      </dgm:t>
    </dgm:pt>
    <dgm:pt modelId="{CDD2DBCC-30A0-4487-89C6-1297F43640DA}" type="pres">
      <dgm:prSet presAssocID="{ADFFA93E-D952-4F4F-AAEF-812925165F69}" presName="root" presStyleCnt="0">
        <dgm:presLayoutVars>
          <dgm:dir/>
          <dgm:resizeHandles val="exact"/>
        </dgm:presLayoutVars>
      </dgm:prSet>
      <dgm:spPr/>
    </dgm:pt>
    <dgm:pt modelId="{C769E698-B926-45C1-9A44-C58083530727}" type="pres">
      <dgm:prSet presAssocID="{E95CAED7-2B6B-4768-9238-B72D6227C265}" presName="compNode" presStyleCnt="0"/>
      <dgm:spPr/>
    </dgm:pt>
    <dgm:pt modelId="{DB7CAB37-5BC6-4806-842A-BF73C5C5224B}" type="pres">
      <dgm:prSet presAssocID="{E95CAED7-2B6B-4768-9238-B72D6227C265}" presName="iconRect" presStyleLbl="node1" presStyleIdx="0" presStyleCnt="2" custLinFactNeighborX="-424" custLinFactNeighborY="289"/>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ethoscope"/>
        </a:ext>
      </dgm:extLst>
    </dgm:pt>
    <dgm:pt modelId="{F87B03DE-9F73-4B5F-8778-223FB6B5889A}" type="pres">
      <dgm:prSet presAssocID="{E95CAED7-2B6B-4768-9238-B72D6227C265}" presName="iconSpace" presStyleCnt="0"/>
      <dgm:spPr/>
    </dgm:pt>
    <dgm:pt modelId="{C1BEF128-F029-48E1-AF4C-E2649DAFCF8A}" type="pres">
      <dgm:prSet presAssocID="{E95CAED7-2B6B-4768-9238-B72D6227C265}" presName="parTx" presStyleLbl="revTx" presStyleIdx="0" presStyleCnt="4">
        <dgm:presLayoutVars>
          <dgm:chMax val="0"/>
          <dgm:chPref val="0"/>
        </dgm:presLayoutVars>
      </dgm:prSet>
      <dgm:spPr/>
    </dgm:pt>
    <dgm:pt modelId="{9DF1C939-8B46-4FA3-9BEB-2B7802B0622D}" type="pres">
      <dgm:prSet presAssocID="{E95CAED7-2B6B-4768-9238-B72D6227C265}" presName="txSpace" presStyleCnt="0"/>
      <dgm:spPr/>
    </dgm:pt>
    <dgm:pt modelId="{86D26A0F-B5CE-492C-AB23-A592E8FC01E8}" type="pres">
      <dgm:prSet presAssocID="{E95CAED7-2B6B-4768-9238-B72D6227C265}" presName="desTx" presStyleLbl="revTx" presStyleIdx="1" presStyleCnt="4">
        <dgm:presLayoutVars/>
      </dgm:prSet>
      <dgm:spPr/>
    </dgm:pt>
    <dgm:pt modelId="{F8873FBA-04A6-4200-9C53-3B172658E6F8}" type="pres">
      <dgm:prSet presAssocID="{60936A20-88F3-4E2A-98E2-3657E1108DE5}" presName="sibTrans" presStyleCnt="0"/>
      <dgm:spPr/>
    </dgm:pt>
    <dgm:pt modelId="{C5776810-7E6E-4D3A-8CCF-2756DE82836E}" type="pres">
      <dgm:prSet presAssocID="{907DA235-9B5E-44F6-913F-CCD9B4CF894E}" presName="compNode" presStyleCnt="0"/>
      <dgm:spPr/>
    </dgm:pt>
    <dgm:pt modelId="{9EB093A7-421F-4010-8DAB-B562EA0FA147}" type="pres">
      <dgm:prSet presAssocID="{907DA235-9B5E-44F6-913F-CCD9B4CF894E}"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Needle"/>
        </a:ext>
      </dgm:extLst>
    </dgm:pt>
    <dgm:pt modelId="{A4749774-C190-4297-9FBA-164E28980402}" type="pres">
      <dgm:prSet presAssocID="{907DA235-9B5E-44F6-913F-CCD9B4CF894E}" presName="iconSpace" presStyleCnt="0"/>
      <dgm:spPr/>
    </dgm:pt>
    <dgm:pt modelId="{8D9E7A43-72C9-4DB0-8C9E-2A0CF1A203EA}" type="pres">
      <dgm:prSet presAssocID="{907DA235-9B5E-44F6-913F-CCD9B4CF894E}" presName="parTx" presStyleLbl="revTx" presStyleIdx="2" presStyleCnt="4">
        <dgm:presLayoutVars>
          <dgm:chMax val="0"/>
          <dgm:chPref val="0"/>
        </dgm:presLayoutVars>
      </dgm:prSet>
      <dgm:spPr/>
    </dgm:pt>
    <dgm:pt modelId="{02604054-B223-48BA-8D3E-995F4083D6C7}" type="pres">
      <dgm:prSet presAssocID="{907DA235-9B5E-44F6-913F-CCD9B4CF894E}" presName="txSpace" presStyleCnt="0"/>
      <dgm:spPr/>
    </dgm:pt>
    <dgm:pt modelId="{8300747D-CA0E-4D7F-A726-996C334189AD}" type="pres">
      <dgm:prSet presAssocID="{907DA235-9B5E-44F6-913F-CCD9B4CF894E}" presName="desTx" presStyleLbl="revTx" presStyleIdx="3" presStyleCnt="4">
        <dgm:presLayoutVars/>
      </dgm:prSet>
      <dgm:spPr/>
    </dgm:pt>
  </dgm:ptLst>
  <dgm:cxnLst>
    <dgm:cxn modelId="{29B6A104-9830-4F08-8C57-5D291AB74F71}" srcId="{E95CAED7-2B6B-4768-9238-B72D6227C265}" destId="{B237076E-6649-46A9-BD08-ECA302D4444D}" srcOrd="2" destOrd="0" parTransId="{ABD1DE96-2689-4081-8200-00B06754666A}" sibTransId="{1F07122B-18EC-4B67-BA18-6D152C686899}"/>
    <dgm:cxn modelId="{B566193B-E688-4F76-9A66-8B33B3FFF545}" srcId="{ADFFA93E-D952-4F4F-AAEF-812925165F69}" destId="{907DA235-9B5E-44F6-913F-CCD9B4CF894E}" srcOrd="1" destOrd="0" parTransId="{A887E168-883C-4170-8B3D-B4CD806C6C25}" sibTransId="{ED1FC627-465D-4F31-92AB-1D90C892A0D6}"/>
    <dgm:cxn modelId="{5495B45C-2B8F-4D24-8FC1-1979F907B45F}" type="presOf" srcId="{ADFFA93E-D952-4F4F-AAEF-812925165F69}" destId="{CDD2DBCC-30A0-4487-89C6-1297F43640DA}" srcOrd="0" destOrd="0" presId="urn:microsoft.com/office/officeart/2018/2/layout/IconLabelDescriptionList"/>
    <dgm:cxn modelId="{7B8B3467-771D-4468-8A2D-F8DAE8CE70A7}" srcId="{ADFFA93E-D952-4F4F-AAEF-812925165F69}" destId="{E95CAED7-2B6B-4768-9238-B72D6227C265}" srcOrd="0" destOrd="0" parTransId="{12F4A6D6-26D1-4FB9-B109-3A42037B2020}" sibTransId="{60936A20-88F3-4E2A-98E2-3657E1108DE5}"/>
    <dgm:cxn modelId="{1B63136E-F2E9-4F8C-98A6-EC36C2C22BC7}" type="presOf" srcId="{E95CAED7-2B6B-4768-9238-B72D6227C265}" destId="{C1BEF128-F029-48E1-AF4C-E2649DAFCF8A}" srcOrd="0" destOrd="0" presId="urn:microsoft.com/office/officeart/2018/2/layout/IconLabelDescriptionList"/>
    <dgm:cxn modelId="{3B57836F-8475-4633-9575-D6D4F494ABA8}" type="presOf" srcId="{B237076E-6649-46A9-BD08-ECA302D4444D}" destId="{86D26A0F-B5CE-492C-AB23-A592E8FC01E8}" srcOrd="0" destOrd="2" presId="urn:microsoft.com/office/officeart/2018/2/layout/IconLabelDescriptionList"/>
    <dgm:cxn modelId="{F985737D-1AC7-4580-B7F0-00FE4E518364}" srcId="{E95CAED7-2B6B-4768-9238-B72D6227C265}" destId="{6DE154FE-D7D9-4597-8C45-FBB5FF4E1171}" srcOrd="3" destOrd="0" parTransId="{C5EDCA19-E9EE-40CB-BE9F-E4A312064790}" sibTransId="{A6DE45A8-DC19-48C4-BECA-E6F5824332A2}"/>
    <dgm:cxn modelId="{301D427E-B882-4DD6-80A2-D091E28B86CE}" type="presOf" srcId="{72810187-CE5E-442F-9892-2A2BFCF0BB63}" destId="{86D26A0F-B5CE-492C-AB23-A592E8FC01E8}" srcOrd="0" destOrd="1" presId="urn:microsoft.com/office/officeart/2018/2/layout/IconLabelDescriptionList"/>
    <dgm:cxn modelId="{F88DA3B8-3188-4B4C-A72D-A60DC03D2CF9}" srcId="{E95CAED7-2B6B-4768-9238-B72D6227C265}" destId="{72810187-CE5E-442F-9892-2A2BFCF0BB63}" srcOrd="1" destOrd="0" parTransId="{C53A8BD9-AFC4-4F40-B64E-C94946121DB4}" sibTransId="{BFE3BD92-9F00-4279-A5EC-231DB548FD1B}"/>
    <dgm:cxn modelId="{763EE0CB-75F9-4EE2-B04F-9A7F6873021F}" type="presOf" srcId="{907DA235-9B5E-44F6-913F-CCD9B4CF894E}" destId="{8D9E7A43-72C9-4DB0-8C9E-2A0CF1A203EA}" srcOrd="0" destOrd="0" presId="urn:microsoft.com/office/officeart/2018/2/layout/IconLabelDescriptionList"/>
    <dgm:cxn modelId="{7947E3D4-5B03-4C38-8DA9-1E98EABB984D}" type="presOf" srcId="{3AF387ED-3CBF-4255-9A06-BC0D99752977}" destId="{86D26A0F-B5CE-492C-AB23-A592E8FC01E8}" srcOrd="0" destOrd="0" presId="urn:microsoft.com/office/officeart/2018/2/layout/IconLabelDescriptionList"/>
    <dgm:cxn modelId="{8A20A5EC-2EF9-490E-B1C8-72978B45517D}" type="presOf" srcId="{6DE154FE-D7D9-4597-8C45-FBB5FF4E1171}" destId="{86D26A0F-B5CE-492C-AB23-A592E8FC01E8}" srcOrd="0" destOrd="3" presId="urn:microsoft.com/office/officeart/2018/2/layout/IconLabelDescriptionList"/>
    <dgm:cxn modelId="{CEC1ECFC-68AD-43DF-9989-EC6FD338917B}" srcId="{E95CAED7-2B6B-4768-9238-B72D6227C265}" destId="{3AF387ED-3CBF-4255-9A06-BC0D99752977}" srcOrd="0" destOrd="0" parTransId="{1BD75732-8DF9-42ED-A88F-C6515C227489}" sibTransId="{A37D1E29-A4D2-412B-A090-39C2007E9C28}"/>
    <dgm:cxn modelId="{DE3B6691-6076-481C-AFDE-CC6E689CC9D9}" type="presParOf" srcId="{CDD2DBCC-30A0-4487-89C6-1297F43640DA}" destId="{C769E698-B926-45C1-9A44-C58083530727}" srcOrd="0" destOrd="0" presId="urn:microsoft.com/office/officeart/2018/2/layout/IconLabelDescriptionList"/>
    <dgm:cxn modelId="{176AB317-B2B7-4E19-AEBF-289B993EE8BC}" type="presParOf" srcId="{C769E698-B926-45C1-9A44-C58083530727}" destId="{DB7CAB37-5BC6-4806-842A-BF73C5C5224B}" srcOrd="0" destOrd="0" presId="urn:microsoft.com/office/officeart/2018/2/layout/IconLabelDescriptionList"/>
    <dgm:cxn modelId="{ACDC1C60-C10E-49DB-A4F1-EDCD6F85BAAE}" type="presParOf" srcId="{C769E698-B926-45C1-9A44-C58083530727}" destId="{F87B03DE-9F73-4B5F-8778-223FB6B5889A}" srcOrd="1" destOrd="0" presId="urn:microsoft.com/office/officeart/2018/2/layout/IconLabelDescriptionList"/>
    <dgm:cxn modelId="{113BC1E2-6470-4E30-A189-159FAADA2AAD}" type="presParOf" srcId="{C769E698-B926-45C1-9A44-C58083530727}" destId="{C1BEF128-F029-48E1-AF4C-E2649DAFCF8A}" srcOrd="2" destOrd="0" presId="urn:microsoft.com/office/officeart/2018/2/layout/IconLabelDescriptionList"/>
    <dgm:cxn modelId="{4388028B-6828-4E05-ADEF-2E4BA9E02863}" type="presParOf" srcId="{C769E698-B926-45C1-9A44-C58083530727}" destId="{9DF1C939-8B46-4FA3-9BEB-2B7802B0622D}" srcOrd="3" destOrd="0" presId="urn:microsoft.com/office/officeart/2018/2/layout/IconLabelDescriptionList"/>
    <dgm:cxn modelId="{1438E234-69FD-4639-B6E0-E439296117EC}" type="presParOf" srcId="{C769E698-B926-45C1-9A44-C58083530727}" destId="{86D26A0F-B5CE-492C-AB23-A592E8FC01E8}" srcOrd="4" destOrd="0" presId="urn:microsoft.com/office/officeart/2018/2/layout/IconLabelDescriptionList"/>
    <dgm:cxn modelId="{DA86C331-3FF1-42B5-B48D-FABBFDA4093A}" type="presParOf" srcId="{CDD2DBCC-30A0-4487-89C6-1297F43640DA}" destId="{F8873FBA-04A6-4200-9C53-3B172658E6F8}" srcOrd="1" destOrd="0" presId="urn:microsoft.com/office/officeart/2018/2/layout/IconLabelDescriptionList"/>
    <dgm:cxn modelId="{D4775771-BAAD-42F7-9387-DC6554FBCC8C}" type="presParOf" srcId="{CDD2DBCC-30A0-4487-89C6-1297F43640DA}" destId="{C5776810-7E6E-4D3A-8CCF-2756DE82836E}" srcOrd="2" destOrd="0" presId="urn:microsoft.com/office/officeart/2018/2/layout/IconLabelDescriptionList"/>
    <dgm:cxn modelId="{83195EB7-3B30-4F2F-97EB-A8E1BFECF8EE}" type="presParOf" srcId="{C5776810-7E6E-4D3A-8CCF-2756DE82836E}" destId="{9EB093A7-421F-4010-8DAB-B562EA0FA147}" srcOrd="0" destOrd="0" presId="urn:microsoft.com/office/officeart/2018/2/layout/IconLabelDescriptionList"/>
    <dgm:cxn modelId="{7BA9E880-9ABA-4B84-9249-C2F1C50B5104}" type="presParOf" srcId="{C5776810-7E6E-4D3A-8CCF-2756DE82836E}" destId="{A4749774-C190-4297-9FBA-164E28980402}" srcOrd="1" destOrd="0" presId="urn:microsoft.com/office/officeart/2018/2/layout/IconLabelDescriptionList"/>
    <dgm:cxn modelId="{12CF205C-A798-4081-B299-DD207EF46916}" type="presParOf" srcId="{C5776810-7E6E-4D3A-8CCF-2756DE82836E}" destId="{8D9E7A43-72C9-4DB0-8C9E-2A0CF1A203EA}" srcOrd="2" destOrd="0" presId="urn:microsoft.com/office/officeart/2018/2/layout/IconLabelDescriptionList"/>
    <dgm:cxn modelId="{44A9CB5D-FF1D-432C-AB9C-F15F85DFE0B0}" type="presParOf" srcId="{C5776810-7E6E-4D3A-8CCF-2756DE82836E}" destId="{02604054-B223-48BA-8D3E-995F4083D6C7}" srcOrd="3" destOrd="0" presId="urn:microsoft.com/office/officeart/2018/2/layout/IconLabelDescriptionList"/>
    <dgm:cxn modelId="{FC1501CF-325D-42EA-8EA9-F315D7BCF20A}" type="presParOf" srcId="{C5776810-7E6E-4D3A-8CCF-2756DE82836E}" destId="{8300747D-CA0E-4D7F-A726-996C334189AD}"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701B17C-5E8D-43F1-BC92-DFA5B7E1D44A}" type="doc">
      <dgm:prSet loTypeId="urn:microsoft.com/office/officeart/2005/8/layout/vProcess5" loCatId="process" qsTypeId="urn:microsoft.com/office/officeart/2005/8/quickstyle/simple1" qsCatId="simple" csTypeId="urn:microsoft.com/office/officeart/2005/8/colors/colorful1" csCatId="colorful"/>
      <dgm:spPr/>
      <dgm:t>
        <a:bodyPr/>
        <a:lstStyle/>
        <a:p>
          <a:endParaRPr lang="en-US"/>
        </a:p>
      </dgm:t>
    </dgm:pt>
    <dgm:pt modelId="{F7A957CE-36F7-46FB-A642-BA4DDCB4B02D}">
      <dgm:prSet/>
      <dgm:spPr/>
      <dgm:t>
        <a:bodyPr/>
        <a:lstStyle/>
        <a:p>
          <a:r>
            <a:rPr lang="en-US" b="1"/>
            <a:t>Incubation period from HIV infection to AIDS can be 8 to 10 years</a:t>
          </a:r>
          <a:endParaRPr lang="en-US"/>
        </a:p>
      </dgm:t>
    </dgm:pt>
    <dgm:pt modelId="{C24BBD3E-69CB-463B-991F-A40210811F76}" type="parTrans" cxnId="{35848B68-5929-4B56-9DA8-3B31170AB50C}">
      <dgm:prSet/>
      <dgm:spPr/>
      <dgm:t>
        <a:bodyPr/>
        <a:lstStyle/>
        <a:p>
          <a:endParaRPr lang="en-US"/>
        </a:p>
      </dgm:t>
    </dgm:pt>
    <dgm:pt modelId="{A96A00E6-0D25-491A-9BBA-6F326381DE1D}" type="sibTrans" cxnId="{35848B68-5929-4B56-9DA8-3B31170AB50C}">
      <dgm:prSet/>
      <dgm:spPr/>
      <dgm:t>
        <a:bodyPr/>
        <a:lstStyle/>
        <a:p>
          <a:endParaRPr lang="en-US"/>
        </a:p>
      </dgm:t>
    </dgm:pt>
    <dgm:pt modelId="{07E22803-EC42-4C81-B49A-7DA94034531E}">
      <dgm:prSet/>
      <dgm:spPr/>
      <dgm:t>
        <a:bodyPr/>
        <a:lstStyle/>
        <a:p>
          <a:r>
            <a:rPr lang="en-US" b="1"/>
            <a:t>Varies greatly among individuals</a:t>
          </a:r>
          <a:endParaRPr lang="en-US"/>
        </a:p>
      </dgm:t>
    </dgm:pt>
    <dgm:pt modelId="{BF2989B0-5475-4149-88D2-57D505BB348A}" type="parTrans" cxnId="{BBDAFB33-5788-4CAF-8C48-94653553DE53}">
      <dgm:prSet/>
      <dgm:spPr/>
      <dgm:t>
        <a:bodyPr/>
        <a:lstStyle/>
        <a:p>
          <a:endParaRPr lang="en-US"/>
        </a:p>
      </dgm:t>
    </dgm:pt>
    <dgm:pt modelId="{94D8C8C8-EC88-46E9-B9C2-5D3B0AFC3318}" type="sibTrans" cxnId="{BBDAFB33-5788-4CAF-8C48-94653553DE53}">
      <dgm:prSet/>
      <dgm:spPr/>
      <dgm:t>
        <a:bodyPr/>
        <a:lstStyle/>
        <a:p>
          <a:endParaRPr lang="en-US"/>
        </a:p>
      </dgm:t>
    </dgm:pt>
    <dgm:pt modelId="{46550D30-BB48-45AB-B599-AB6C2581669B}" type="pres">
      <dgm:prSet presAssocID="{A701B17C-5E8D-43F1-BC92-DFA5B7E1D44A}" presName="outerComposite" presStyleCnt="0">
        <dgm:presLayoutVars>
          <dgm:chMax val="5"/>
          <dgm:dir/>
          <dgm:resizeHandles val="exact"/>
        </dgm:presLayoutVars>
      </dgm:prSet>
      <dgm:spPr/>
    </dgm:pt>
    <dgm:pt modelId="{06D380E8-99FB-4A2A-9164-378AF9169F67}" type="pres">
      <dgm:prSet presAssocID="{A701B17C-5E8D-43F1-BC92-DFA5B7E1D44A}" presName="dummyMaxCanvas" presStyleCnt="0">
        <dgm:presLayoutVars/>
      </dgm:prSet>
      <dgm:spPr/>
    </dgm:pt>
    <dgm:pt modelId="{09E0DC73-65F8-4010-9642-EFB4FD31EE4C}" type="pres">
      <dgm:prSet presAssocID="{A701B17C-5E8D-43F1-BC92-DFA5B7E1D44A}" presName="TwoNodes_1" presStyleLbl="node1" presStyleIdx="0" presStyleCnt="2">
        <dgm:presLayoutVars>
          <dgm:bulletEnabled val="1"/>
        </dgm:presLayoutVars>
      </dgm:prSet>
      <dgm:spPr/>
    </dgm:pt>
    <dgm:pt modelId="{0DA6CA8B-6121-48B7-904B-3521E52374EA}" type="pres">
      <dgm:prSet presAssocID="{A701B17C-5E8D-43F1-BC92-DFA5B7E1D44A}" presName="TwoNodes_2" presStyleLbl="node1" presStyleIdx="1" presStyleCnt="2">
        <dgm:presLayoutVars>
          <dgm:bulletEnabled val="1"/>
        </dgm:presLayoutVars>
      </dgm:prSet>
      <dgm:spPr/>
    </dgm:pt>
    <dgm:pt modelId="{399F36BC-FC0F-451D-8C42-51B54B1923E8}" type="pres">
      <dgm:prSet presAssocID="{A701B17C-5E8D-43F1-BC92-DFA5B7E1D44A}" presName="TwoConn_1-2" presStyleLbl="fgAccFollowNode1" presStyleIdx="0" presStyleCnt="1">
        <dgm:presLayoutVars>
          <dgm:bulletEnabled val="1"/>
        </dgm:presLayoutVars>
      </dgm:prSet>
      <dgm:spPr/>
    </dgm:pt>
    <dgm:pt modelId="{3BFF09E0-0871-4781-8922-F643A5EB2360}" type="pres">
      <dgm:prSet presAssocID="{A701B17C-5E8D-43F1-BC92-DFA5B7E1D44A}" presName="TwoNodes_1_text" presStyleLbl="node1" presStyleIdx="1" presStyleCnt="2">
        <dgm:presLayoutVars>
          <dgm:bulletEnabled val="1"/>
        </dgm:presLayoutVars>
      </dgm:prSet>
      <dgm:spPr/>
    </dgm:pt>
    <dgm:pt modelId="{271911C8-11B4-46CC-AC32-93B968629907}" type="pres">
      <dgm:prSet presAssocID="{A701B17C-5E8D-43F1-BC92-DFA5B7E1D44A}" presName="TwoNodes_2_text" presStyleLbl="node1" presStyleIdx="1" presStyleCnt="2">
        <dgm:presLayoutVars>
          <dgm:bulletEnabled val="1"/>
        </dgm:presLayoutVars>
      </dgm:prSet>
      <dgm:spPr/>
    </dgm:pt>
  </dgm:ptLst>
  <dgm:cxnLst>
    <dgm:cxn modelId="{BBDAFB33-5788-4CAF-8C48-94653553DE53}" srcId="{A701B17C-5E8D-43F1-BC92-DFA5B7E1D44A}" destId="{07E22803-EC42-4C81-B49A-7DA94034531E}" srcOrd="1" destOrd="0" parTransId="{BF2989B0-5475-4149-88D2-57D505BB348A}" sibTransId="{94D8C8C8-EC88-46E9-B9C2-5D3B0AFC3318}"/>
    <dgm:cxn modelId="{35848B68-5929-4B56-9DA8-3B31170AB50C}" srcId="{A701B17C-5E8D-43F1-BC92-DFA5B7E1D44A}" destId="{F7A957CE-36F7-46FB-A642-BA4DDCB4B02D}" srcOrd="0" destOrd="0" parTransId="{C24BBD3E-69CB-463B-991F-A40210811F76}" sibTransId="{A96A00E6-0D25-491A-9BBA-6F326381DE1D}"/>
    <dgm:cxn modelId="{556FA348-C429-4875-91B3-22B86F1E4DB7}" type="presOf" srcId="{F7A957CE-36F7-46FB-A642-BA4DDCB4B02D}" destId="{3BFF09E0-0871-4781-8922-F643A5EB2360}" srcOrd="1" destOrd="0" presId="urn:microsoft.com/office/officeart/2005/8/layout/vProcess5"/>
    <dgm:cxn modelId="{D18E5258-8ED0-4F6B-B866-8686AC263F49}" type="presOf" srcId="{F7A957CE-36F7-46FB-A642-BA4DDCB4B02D}" destId="{09E0DC73-65F8-4010-9642-EFB4FD31EE4C}" srcOrd="0" destOrd="0" presId="urn:microsoft.com/office/officeart/2005/8/layout/vProcess5"/>
    <dgm:cxn modelId="{62383F9C-E4D7-4D04-8CC1-6C551BFB896B}" type="presOf" srcId="{A96A00E6-0D25-491A-9BBA-6F326381DE1D}" destId="{399F36BC-FC0F-451D-8C42-51B54B1923E8}" srcOrd="0" destOrd="0" presId="urn:microsoft.com/office/officeart/2005/8/layout/vProcess5"/>
    <dgm:cxn modelId="{2A8181B0-BD13-45A6-8B1A-0556A353DCC0}" type="presOf" srcId="{07E22803-EC42-4C81-B49A-7DA94034531E}" destId="{0DA6CA8B-6121-48B7-904B-3521E52374EA}" srcOrd="0" destOrd="0" presId="urn:microsoft.com/office/officeart/2005/8/layout/vProcess5"/>
    <dgm:cxn modelId="{9E63DAD3-5893-4700-9EA6-FC99D2A385C6}" type="presOf" srcId="{07E22803-EC42-4C81-B49A-7DA94034531E}" destId="{271911C8-11B4-46CC-AC32-93B968629907}" srcOrd="1" destOrd="0" presId="urn:microsoft.com/office/officeart/2005/8/layout/vProcess5"/>
    <dgm:cxn modelId="{3D6BE5E4-719A-40AD-83F9-759B1411AD4C}" type="presOf" srcId="{A701B17C-5E8D-43F1-BC92-DFA5B7E1D44A}" destId="{46550D30-BB48-45AB-B599-AB6C2581669B}" srcOrd="0" destOrd="0" presId="urn:microsoft.com/office/officeart/2005/8/layout/vProcess5"/>
    <dgm:cxn modelId="{D345C72A-49B0-42C9-A55E-53C8781301BC}" type="presParOf" srcId="{46550D30-BB48-45AB-B599-AB6C2581669B}" destId="{06D380E8-99FB-4A2A-9164-378AF9169F67}" srcOrd="0" destOrd="0" presId="urn:microsoft.com/office/officeart/2005/8/layout/vProcess5"/>
    <dgm:cxn modelId="{5EC2B6E1-AC9C-4DA8-835B-9CA80253380D}" type="presParOf" srcId="{46550D30-BB48-45AB-B599-AB6C2581669B}" destId="{09E0DC73-65F8-4010-9642-EFB4FD31EE4C}" srcOrd="1" destOrd="0" presId="urn:microsoft.com/office/officeart/2005/8/layout/vProcess5"/>
    <dgm:cxn modelId="{AE8573CF-C4EE-474D-9550-2757336FC091}" type="presParOf" srcId="{46550D30-BB48-45AB-B599-AB6C2581669B}" destId="{0DA6CA8B-6121-48B7-904B-3521E52374EA}" srcOrd="2" destOrd="0" presId="urn:microsoft.com/office/officeart/2005/8/layout/vProcess5"/>
    <dgm:cxn modelId="{21128798-DEBD-4ECF-B30E-D470A1705EBB}" type="presParOf" srcId="{46550D30-BB48-45AB-B599-AB6C2581669B}" destId="{399F36BC-FC0F-451D-8C42-51B54B1923E8}" srcOrd="3" destOrd="0" presId="urn:microsoft.com/office/officeart/2005/8/layout/vProcess5"/>
    <dgm:cxn modelId="{28AFA037-473C-407C-BA79-D44FF1A60DDF}" type="presParOf" srcId="{46550D30-BB48-45AB-B599-AB6C2581669B}" destId="{3BFF09E0-0871-4781-8922-F643A5EB2360}" srcOrd="4" destOrd="0" presId="urn:microsoft.com/office/officeart/2005/8/layout/vProcess5"/>
    <dgm:cxn modelId="{5344FD75-C89F-4BEC-8756-F6B8D9F65140}" type="presParOf" srcId="{46550D30-BB48-45AB-B599-AB6C2581669B}" destId="{271911C8-11B4-46CC-AC32-93B968629907}" srcOrd="5"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99C4E3B-703A-487E-8295-4178B0A3BB60}" type="doc">
      <dgm:prSet loTypeId="urn:microsoft.com/office/officeart/2005/8/layout/process4" loCatId="process" qsTypeId="urn:microsoft.com/office/officeart/2005/8/quickstyle/simple1" qsCatId="simple" csTypeId="urn:microsoft.com/office/officeart/2005/8/colors/colorful2" csCatId="colorful"/>
      <dgm:spPr/>
      <dgm:t>
        <a:bodyPr/>
        <a:lstStyle/>
        <a:p>
          <a:endParaRPr lang="en-US"/>
        </a:p>
      </dgm:t>
    </dgm:pt>
    <dgm:pt modelId="{AC69358D-5978-401D-AE00-3F55F10633FD}">
      <dgm:prSet/>
      <dgm:spPr/>
      <dgm:t>
        <a:bodyPr/>
        <a:lstStyle/>
        <a:p>
          <a:r>
            <a:rPr lang="en-US" b="1"/>
            <a:t>There is no vaccine to prevent HIV infection</a:t>
          </a:r>
          <a:endParaRPr lang="en-US"/>
        </a:p>
      </dgm:t>
    </dgm:pt>
    <dgm:pt modelId="{B9B7B916-2C0E-456E-96E7-DABFF8A7A6C5}" type="parTrans" cxnId="{48E3DDEC-908B-4264-8B74-2CB22C11942A}">
      <dgm:prSet/>
      <dgm:spPr/>
      <dgm:t>
        <a:bodyPr/>
        <a:lstStyle/>
        <a:p>
          <a:endParaRPr lang="en-US"/>
        </a:p>
      </dgm:t>
    </dgm:pt>
    <dgm:pt modelId="{8085175D-2FBB-40E5-8EC6-0D510F2DCDA7}" type="sibTrans" cxnId="{48E3DDEC-908B-4264-8B74-2CB22C11942A}">
      <dgm:prSet/>
      <dgm:spPr/>
      <dgm:t>
        <a:bodyPr/>
        <a:lstStyle/>
        <a:p>
          <a:endParaRPr lang="en-US"/>
        </a:p>
      </dgm:t>
    </dgm:pt>
    <dgm:pt modelId="{303004BE-4BA4-4D09-985A-3079F9EA1B06}">
      <dgm:prSet/>
      <dgm:spPr/>
      <dgm:t>
        <a:bodyPr/>
        <a:lstStyle/>
        <a:p>
          <a:r>
            <a:rPr lang="en-US" b="1"/>
            <a:t>Follow Universal Precautions</a:t>
          </a:r>
          <a:endParaRPr lang="en-US"/>
        </a:p>
      </dgm:t>
    </dgm:pt>
    <dgm:pt modelId="{16419C8A-B469-42BA-9B4A-2F5822011A2A}" type="parTrans" cxnId="{5AA78B5B-E322-4586-8686-8B080ED70847}">
      <dgm:prSet/>
      <dgm:spPr/>
      <dgm:t>
        <a:bodyPr/>
        <a:lstStyle/>
        <a:p>
          <a:endParaRPr lang="en-US"/>
        </a:p>
      </dgm:t>
    </dgm:pt>
    <dgm:pt modelId="{76A6DE06-80A4-45E9-807D-7D940DC3102A}" type="sibTrans" cxnId="{5AA78B5B-E322-4586-8686-8B080ED70847}">
      <dgm:prSet/>
      <dgm:spPr/>
      <dgm:t>
        <a:bodyPr/>
        <a:lstStyle/>
        <a:p>
          <a:endParaRPr lang="en-US"/>
        </a:p>
      </dgm:t>
    </dgm:pt>
    <dgm:pt modelId="{EC5974FC-0DEF-47E1-99D9-7BCAC98E57E7}" type="pres">
      <dgm:prSet presAssocID="{699C4E3B-703A-487E-8295-4178B0A3BB60}" presName="Name0" presStyleCnt="0">
        <dgm:presLayoutVars>
          <dgm:dir/>
          <dgm:animLvl val="lvl"/>
          <dgm:resizeHandles val="exact"/>
        </dgm:presLayoutVars>
      </dgm:prSet>
      <dgm:spPr/>
    </dgm:pt>
    <dgm:pt modelId="{E600B5E3-30B6-48B8-A31D-29971BE567B9}" type="pres">
      <dgm:prSet presAssocID="{303004BE-4BA4-4D09-985A-3079F9EA1B06}" presName="boxAndChildren" presStyleCnt="0"/>
      <dgm:spPr/>
    </dgm:pt>
    <dgm:pt modelId="{2B09A4AF-89BD-4629-A2BD-0A935167F724}" type="pres">
      <dgm:prSet presAssocID="{303004BE-4BA4-4D09-985A-3079F9EA1B06}" presName="parentTextBox" presStyleLbl="node1" presStyleIdx="0" presStyleCnt="2"/>
      <dgm:spPr/>
    </dgm:pt>
    <dgm:pt modelId="{E804D24B-D633-4296-A79A-A1A8926A2B24}" type="pres">
      <dgm:prSet presAssocID="{8085175D-2FBB-40E5-8EC6-0D510F2DCDA7}" presName="sp" presStyleCnt="0"/>
      <dgm:spPr/>
    </dgm:pt>
    <dgm:pt modelId="{73572BE8-99A9-4BAE-BFAA-DE1ABF2B716B}" type="pres">
      <dgm:prSet presAssocID="{AC69358D-5978-401D-AE00-3F55F10633FD}" presName="arrowAndChildren" presStyleCnt="0"/>
      <dgm:spPr/>
    </dgm:pt>
    <dgm:pt modelId="{C5BE56DF-1D20-4816-AA39-4408D11C6A26}" type="pres">
      <dgm:prSet presAssocID="{AC69358D-5978-401D-AE00-3F55F10633FD}" presName="parentTextArrow" presStyleLbl="node1" presStyleIdx="1" presStyleCnt="2"/>
      <dgm:spPr/>
    </dgm:pt>
  </dgm:ptLst>
  <dgm:cxnLst>
    <dgm:cxn modelId="{87E52F27-E88C-4999-A114-24C25C9B36E0}" type="presOf" srcId="{303004BE-4BA4-4D09-985A-3079F9EA1B06}" destId="{2B09A4AF-89BD-4629-A2BD-0A935167F724}" srcOrd="0" destOrd="0" presId="urn:microsoft.com/office/officeart/2005/8/layout/process4"/>
    <dgm:cxn modelId="{5AA78B5B-E322-4586-8686-8B080ED70847}" srcId="{699C4E3B-703A-487E-8295-4178B0A3BB60}" destId="{303004BE-4BA4-4D09-985A-3079F9EA1B06}" srcOrd="1" destOrd="0" parTransId="{16419C8A-B469-42BA-9B4A-2F5822011A2A}" sibTransId="{76A6DE06-80A4-45E9-807D-7D940DC3102A}"/>
    <dgm:cxn modelId="{8212CEC1-6450-4AC0-A277-00A78C07A218}" type="presOf" srcId="{699C4E3B-703A-487E-8295-4178B0A3BB60}" destId="{EC5974FC-0DEF-47E1-99D9-7BCAC98E57E7}" srcOrd="0" destOrd="0" presId="urn:microsoft.com/office/officeart/2005/8/layout/process4"/>
    <dgm:cxn modelId="{3CC0BFCB-F667-4E43-A60E-6B90CC638974}" type="presOf" srcId="{AC69358D-5978-401D-AE00-3F55F10633FD}" destId="{C5BE56DF-1D20-4816-AA39-4408D11C6A26}" srcOrd="0" destOrd="0" presId="urn:microsoft.com/office/officeart/2005/8/layout/process4"/>
    <dgm:cxn modelId="{48E3DDEC-908B-4264-8B74-2CB22C11942A}" srcId="{699C4E3B-703A-487E-8295-4178B0A3BB60}" destId="{AC69358D-5978-401D-AE00-3F55F10633FD}" srcOrd="0" destOrd="0" parTransId="{B9B7B916-2C0E-456E-96E7-DABFF8A7A6C5}" sibTransId="{8085175D-2FBB-40E5-8EC6-0D510F2DCDA7}"/>
    <dgm:cxn modelId="{5EEA8466-6CEA-4577-9995-F518DA5098A3}" type="presParOf" srcId="{EC5974FC-0DEF-47E1-99D9-7BCAC98E57E7}" destId="{E600B5E3-30B6-48B8-A31D-29971BE567B9}" srcOrd="0" destOrd="0" presId="urn:microsoft.com/office/officeart/2005/8/layout/process4"/>
    <dgm:cxn modelId="{76949127-BEEF-4970-86DE-D376CFF61B9E}" type="presParOf" srcId="{E600B5E3-30B6-48B8-A31D-29971BE567B9}" destId="{2B09A4AF-89BD-4629-A2BD-0A935167F724}" srcOrd="0" destOrd="0" presId="urn:microsoft.com/office/officeart/2005/8/layout/process4"/>
    <dgm:cxn modelId="{16EE771C-870B-454B-A93E-152B6892720E}" type="presParOf" srcId="{EC5974FC-0DEF-47E1-99D9-7BCAC98E57E7}" destId="{E804D24B-D633-4296-A79A-A1A8926A2B24}" srcOrd="1" destOrd="0" presId="urn:microsoft.com/office/officeart/2005/8/layout/process4"/>
    <dgm:cxn modelId="{5283C173-29BC-4EFD-9890-3212B487172B}" type="presParOf" srcId="{EC5974FC-0DEF-47E1-99D9-7BCAC98E57E7}" destId="{73572BE8-99A9-4BAE-BFAA-DE1ABF2B716B}" srcOrd="2" destOrd="0" presId="urn:microsoft.com/office/officeart/2005/8/layout/process4"/>
    <dgm:cxn modelId="{B3E049D8-468D-4AB8-8C13-D38EE9234089}" type="presParOf" srcId="{73572BE8-99A9-4BAE-BFAA-DE1ABF2B716B}" destId="{C5BE56DF-1D20-4816-AA39-4408D11C6A26}" srcOrd="0" destOrd="0" presId="urn:microsoft.com/office/officeart/2005/8/layout/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AC27A757-8597-438B-B189-CD5C0DF962F6}" type="doc">
      <dgm:prSet loTypeId="urn:microsoft.com/office/officeart/2018/5/layout/CenteredIconLabelDescriptionList" loCatId="icon" qsTypeId="urn:microsoft.com/office/officeart/2005/8/quickstyle/simple1" qsCatId="simple" csTypeId="urn:microsoft.com/office/officeart/2005/8/colors/accent1_2" csCatId="accent1" phldr="1"/>
      <dgm:spPr/>
      <dgm:t>
        <a:bodyPr/>
        <a:lstStyle/>
        <a:p>
          <a:endParaRPr lang="en-US"/>
        </a:p>
      </dgm:t>
    </dgm:pt>
    <dgm:pt modelId="{5A7B58B9-224D-4E78-8CE8-4EA3F3C6403B}">
      <dgm:prSet/>
      <dgm:spPr/>
      <dgm:t>
        <a:bodyPr/>
        <a:lstStyle/>
        <a:p>
          <a:pPr>
            <a:lnSpc>
              <a:spcPct val="100000"/>
            </a:lnSpc>
            <a:defRPr b="1"/>
          </a:pPr>
          <a:r>
            <a:rPr lang="en-US" b="1" dirty="0"/>
            <a:t>No cure for HIV infection</a:t>
          </a:r>
          <a:endParaRPr lang="en-US" dirty="0"/>
        </a:p>
      </dgm:t>
    </dgm:pt>
    <dgm:pt modelId="{B7EC6FE7-A19E-4C4B-A69B-119B8A005748}" type="parTrans" cxnId="{76C88221-EE4E-4887-9FD0-55F0E6C6D3EA}">
      <dgm:prSet/>
      <dgm:spPr/>
      <dgm:t>
        <a:bodyPr/>
        <a:lstStyle/>
        <a:p>
          <a:endParaRPr lang="en-US"/>
        </a:p>
      </dgm:t>
    </dgm:pt>
    <dgm:pt modelId="{5C92DDAF-A97C-45EA-AEA7-DA69B7C3B7F2}" type="sibTrans" cxnId="{76C88221-EE4E-4887-9FD0-55F0E6C6D3EA}">
      <dgm:prSet/>
      <dgm:spPr/>
      <dgm:t>
        <a:bodyPr/>
        <a:lstStyle/>
        <a:p>
          <a:endParaRPr lang="en-US"/>
        </a:p>
      </dgm:t>
    </dgm:pt>
    <dgm:pt modelId="{BD45C1D6-F453-422F-9D65-356A511E9D65}">
      <dgm:prSet/>
      <dgm:spPr/>
      <dgm:t>
        <a:bodyPr/>
        <a:lstStyle/>
        <a:p>
          <a:pPr>
            <a:lnSpc>
              <a:spcPct val="100000"/>
            </a:lnSpc>
            <a:defRPr b="1"/>
          </a:pPr>
          <a:r>
            <a:rPr lang="en-US" b="1"/>
            <a:t>Testing schedule for HIV antibodies</a:t>
          </a:r>
          <a:endParaRPr lang="en-US"/>
        </a:p>
      </dgm:t>
    </dgm:pt>
    <dgm:pt modelId="{FCE9A204-E04C-4148-9276-9B323157B2BB}" type="parTrans" cxnId="{29E8A01E-EEEC-407E-9A50-0615727D883C}">
      <dgm:prSet/>
      <dgm:spPr/>
      <dgm:t>
        <a:bodyPr/>
        <a:lstStyle/>
        <a:p>
          <a:endParaRPr lang="en-US"/>
        </a:p>
      </dgm:t>
    </dgm:pt>
    <dgm:pt modelId="{9F4D7629-4ADA-44D1-A502-3FE9989980EC}" type="sibTrans" cxnId="{29E8A01E-EEEC-407E-9A50-0615727D883C}">
      <dgm:prSet/>
      <dgm:spPr/>
      <dgm:t>
        <a:bodyPr/>
        <a:lstStyle/>
        <a:p>
          <a:endParaRPr lang="en-US"/>
        </a:p>
      </dgm:t>
    </dgm:pt>
    <dgm:pt modelId="{F8B0B36C-6E50-4BC6-9281-63CE78268DF9}">
      <dgm:prSet/>
      <dgm:spPr/>
      <dgm:t>
        <a:bodyPr/>
        <a:lstStyle/>
        <a:p>
          <a:pPr>
            <a:lnSpc>
              <a:spcPct val="100000"/>
            </a:lnSpc>
          </a:pPr>
          <a:r>
            <a:rPr lang="en-US" b="1"/>
            <a:t>at time of exposure</a:t>
          </a:r>
          <a:endParaRPr lang="en-US"/>
        </a:p>
      </dgm:t>
    </dgm:pt>
    <dgm:pt modelId="{49094655-DCBB-4945-98C1-29CD5EC3C529}" type="parTrans" cxnId="{66BBB81C-C834-40B7-BBCE-5F58794325EA}">
      <dgm:prSet/>
      <dgm:spPr/>
      <dgm:t>
        <a:bodyPr/>
        <a:lstStyle/>
        <a:p>
          <a:endParaRPr lang="en-US"/>
        </a:p>
      </dgm:t>
    </dgm:pt>
    <dgm:pt modelId="{C2D11BF1-53EB-4A57-900D-9912CC1BDF75}" type="sibTrans" cxnId="{66BBB81C-C834-40B7-BBCE-5F58794325EA}">
      <dgm:prSet/>
      <dgm:spPr/>
      <dgm:t>
        <a:bodyPr/>
        <a:lstStyle/>
        <a:p>
          <a:endParaRPr lang="en-US"/>
        </a:p>
      </dgm:t>
    </dgm:pt>
    <dgm:pt modelId="{836DAA37-1640-4576-BC08-9FABDC684FBC}">
      <dgm:prSet/>
      <dgm:spPr/>
      <dgm:t>
        <a:bodyPr/>
        <a:lstStyle/>
        <a:p>
          <a:pPr>
            <a:lnSpc>
              <a:spcPct val="100000"/>
            </a:lnSpc>
          </a:pPr>
          <a:r>
            <a:rPr lang="en-US" b="1"/>
            <a:t>at 3 months </a:t>
          </a:r>
          <a:endParaRPr lang="en-US"/>
        </a:p>
      </dgm:t>
    </dgm:pt>
    <dgm:pt modelId="{0210397D-63AC-44C6-8F0A-2233F45BE493}" type="parTrans" cxnId="{7A85B1DF-8ECB-4B12-B124-C9530F43F7DF}">
      <dgm:prSet/>
      <dgm:spPr/>
      <dgm:t>
        <a:bodyPr/>
        <a:lstStyle/>
        <a:p>
          <a:endParaRPr lang="en-US"/>
        </a:p>
      </dgm:t>
    </dgm:pt>
    <dgm:pt modelId="{18B464B3-CC5B-4CF6-A717-72071C9FD376}" type="sibTrans" cxnId="{7A85B1DF-8ECB-4B12-B124-C9530F43F7DF}">
      <dgm:prSet/>
      <dgm:spPr/>
      <dgm:t>
        <a:bodyPr/>
        <a:lstStyle/>
        <a:p>
          <a:endParaRPr lang="en-US"/>
        </a:p>
      </dgm:t>
    </dgm:pt>
    <dgm:pt modelId="{14F1EA25-A4FD-4E22-A61E-2C23067EF4C2}">
      <dgm:prSet/>
      <dgm:spPr/>
      <dgm:t>
        <a:bodyPr/>
        <a:lstStyle/>
        <a:p>
          <a:pPr>
            <a:lnSpc>
              <a:spcPct val="100000"/>
            </a:lnSpc>
          </a:pPr>
          <a:r>
            <a:rPr lang="en-US" b="1"/>
            <a:t>at 6 months</a:t>
          </a:r>
          <a:endParaRPr lang="en-US"/>
        </a:p>
      </dgm:t>
    </dgm:pt>
    <dgm:pt modelId="{781B2973-337D-45D3-B4C5-4CF9DE3E3B01}" type="parTrans" cxnId="{74E4CE38-EB36-4F31-A356-9CD94EBC7920}">
      <dgm:prSet/>
      <dgm:spPr/>
      <dgm:t>
        <a:bodyPr/>
        <a:lstStyle/>
        <a:p>
          <a:endParaRPr lang="en-US"/>
        </a:p>
      </dgm:t>
    </dgm:pt>
    <dgm:pt modelId="{EC1D350B-844A-42F2-BB55-1DEA0BA857DC}" type="sibTrans" cxnId="{74E4CE38-EB36-4F31-A356-9CD94EBC7920}">
      <dgm:prSet/>
      <dgm:spPr/>
      <dgm:t>
        <a:bodyPr/>
        <a:lstStyle/>
        <a:p>
          <a:endParaRPr lang="en-US"/>
        </a:p>
      </dgm:t>
    </dgm:pt>
    <dgm:pt modelId="{D3D47392-6C3A-4350-B455-CA1305D9B605}">
      <dgm:prSet/>
      <dgm:spPr/>
      <dgm:t>
        <a:bodyPr/>
        <a:lstStyle/>
        <a:p>
          <a:pPr>
            <a:lnSpc>
              <a:spcPct val="100000"/>
            </a:lnSpc>
            <a:defRPr b="1"/>
          </a:pPr>
          <a:r>
            <a:rPr lang="en-US" b="1"/>
            <a:t>HIV antibodies usually become detectable within 3 months of infection</a:t>
          </a:r>
          <a:endParaRPr lang="en-US"/>
        </a:p>
      </dgm:t>
    </dgm:pt>
    <dgm:pt modelId="{0884CB6A-8434-4904-A7B8-455687529CC1}" type="parTrans" cxnId="{3A34E764-2187-4267-B582-19CC4C9CFCAC}">
      <dgm:prSet/>
      <dgm:spPr/>
      <dgm:t>
        <a:bodyPr/>
        <a:lstStyle/>
        <a:p>
          <a:endParaRPr lang="en-US"/>
        </a:p>
      </dgm:t>
    </dgm:pt>
    <dgm:pt modelId="{90B9928E-E4DC-491A-8C4D-D6BE50577D48}" type="sibTrans" cxnId="{3A34E764-2187-4267-B582-19CC4C9CFCAC}">
      <dgm:prSet/>
      <dgm:spPr/>
      <dgm:t>
        <a:bodyPr/>
        <a:lstStyle/>
        <a:p>
          <a:endParaRPr lang="en-US"/>
        </a:p>
      </dgm:t>
    </dgm:pt>
    <dgm:pt modelId="{009C9881-FB71-4590-B3DB-5C039F5515F5}" type="pres">
      <dgm:prSet presAssocID="{AC27A757-8597-438B-B189-CD5C0DF962F6}" presName="root" presStyleCnt="0">
        <dgm:presLayoutVars>
          <dgm:dir/>
          <dgm:resizeHandles val="exact"/>
        </dgm:presLayoutVars>
      </dgm:prSet>
      <dgm:spPr/>
    </dgm:pt>
    <dgm:pt modelId="{36D2BD1A-F3C5-4A20-9DF6-DF3EB56918B5}" type="pres">
      <dgm:prSet presAssocID="{5A7B58B9-224D-4E78-8CE8-4EA3F3C6403B}" presName="compNode" presStyleCnt="0"/>
      <dgm:spPr/>
    </dgm:pt>
    <dgm:pt modelId="{6AC3C9A9-AF97-42C6-BFB9-1D45BF08AC04}" type="pres">
      <dgm:prSet presAssocID="{5A7B58B9-224D-4E78-8CE8-4EA3F3C6403B}" presName="iconRect" presStyleLbl="node1" presStyleIdx="0" presStyleCnt="3" custLinFactNeighborX="36804" custLinFactNeighborY="-28805"/>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Needle"/>
        </a:ext>
      </dgm:extLst>
    </dgm:pt>
    <dgm:pt modelId="{7E5BDC31-795F-467C-9409-354170A088DB}" type="pres">
      <dgm:prSet presAssocID="{5A7B58B9-224D-4E78-8CE8-4EA3F3C6403B}" presName="iconSpace" presStyleCnt="0"/>
      <dgm:spPr/>
    </dgm:pt>
    <dgm:pt modelId="{A3947607-D817-46C5-B3D2-A314E6A89951}" type="pres">
      <dgm:prSet presAssocID="{5A7B58B9-224D-4E78-8CE8-4EA3F3C6403B}" presName="parTx" presStyleLbl="revTx" presStyleIdx="0" presStyleCnt="6" custLinFactNeighborX="11302" custLinFactNeighborY="6150">
        <dgm:presLayoutVars>
          <dgm:chMax val="0"/>
          <dgm:chPref val="0"/>
        </dgm:presLayoutVars>
      </dgm:prSet>
      <dgm:spPr/>
    </dgm:pt>
    <dgm:pt modelId="{F72DC294-64B1-420F-A641-3DB7DC87B86F}" type="pres">
      <dgm:prSet presAssocID="{5A7B58B9-224D-4E78-8CE8-4EA3F3C6403B}" presName="txSpace" presStyleCnt="0"/>
      <dgm:spPr/>
    </dgm:pt>
    <dgm:pt modelId="{F9CFB35C-ADB4-4F92-BDE3-6FF0F645129E}" type="pres">
      <dgm:prSet presAssocID="{5A7B58B9-224D-4E78-8CE8-4EA3F3C6403B}" presName="desTx" presStyleLbl="revTx" presStyleIdx="1" presStyleCnt="6">
        <dgm:presLayoutVars/>
      </dgm:prSet>
      <dgm:spPr/>
    </dgm:pt>
    <dgm:pt modelId="{C30C8782-6629-4416-A97C-32C29087D595}" type="pres">
      <dgm:prSet presAssocID="{5C92DDAF-A97C-45EA-AEA7-DA69B7C3B7F2}" presName="sibTrans" presStyleCnt="0"/>
      <dgm:spPr/>
    </dgm:pt>
    <dgm:pt modelId="{2B8DFEF1-060D-41B1-8233-4A754E9C18AD}" type="pres">
      <dgm:prSet presAssocID="{BD45C1D6-F453-422F-9D65-356A511E9D65}" presName="compNode" presStyleCnt="0"/>
      <dgm:spPr/>
    </dgm:pt>
    <dgm:pt modelId="{C18AA7C1-196A-4D7C-B501-FB33D629D804}" type="pres">
      <dgm:prSet presAssocID="{BD45C1D6-F453-422F-9D65-356A511E9D65}" presName="iconRect" presStyleLbl="node1" presStyleIdx="1" presStyleCnt="3"/>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Stopwatch"/>
        </a:ext>
      </dgm:extLst>
    </dgm:pt>
    <dgm:pt modelId="{73041D19-89DA-404C-BD41-E1A44887302D}" type="pres">
      <dgm:prSet presAssocID="{BD45C1D6-F453-422F-9D65-356A511E9D65}" presName="iconSpace" presStyleCnt="0"/>
      <dgm:spPr/>
    </dgm:pt>
    <dgm:pt modelId="{E13D027F-8BBD-400C-BDC0-7E2659375464}" type="pres">
      <dgm:prSet presAssocID="{BD45C1D6-F453-422F-9D65-356A511E9D65}" presName="parTx" presStyleLbl="revTx" presStyleIdx="2" presStyleCnt="6">
        <dgm:presLayoutVars>
          <dgm:chMax val="0"/>
          <dgm:chPref val="0"/>
        </dgm:presLayoutVars>
      </dgm:prSet>
      <dgm:spPr/>
    </dgm:pt>
    <dgm:pt modelId="{63C40587-A285-46A6-B155-19EB0D17883B}" type="pres">
      <dgm:prSet presAssocID="{BD45C1D6-F453-422F-9D65-356A511E9D65}" presName="txSpace" presStyleCnt="0"/>
      <dgm:spPr/>
    </dgm:pt>
    <dgm:pt modelId="{5ECF6D8E-6F0C-4722-9DF7-77507EBF6E07}" type="pres">
      <dgm:prSet presAssocID="{BD45C1D6-F453-422F-9D65-356A511E9D65}" presName="desTx" presStyleLbl="revTx" presStyleIdx="3" presStyleCnt="6">
        <dgm:presLayoutVars/>
      </dgm:prSet>
      <dgm:spPr/>
    </dgm:pt>
    <dgm:pt modelId="{884637AA-1A8A-4D54-92D9-20D6A041FADD}" type="pres">
      <dgm:prSet presAssocID="{9F4D7629-4ADA-44D1-A502-3FE9989980EC}" presName="sibTrans" presStyleCnt="0"/>
      <dgm:spPr/>
    </dgm:pt>
    <dgm:pt modelId="{A7EBA34D-A2B2-4AE9-9A47-BAFB2F5F03B9}" type="pres">
      <dgm:prSet presAssocID="{D3D47392-6C3A-4350-B455-CA1305D9B605}" presName="compNode" presStyleCnt="0"/>
      <dgm:spPr/>
    </dgm:pt>
    <dgm:pt modelId="{71F4F4C8-BDD4-4324-BE07-4410FEB505A5}" type="pres">
      <dgm:prSet presAssocID="{D3D47392-6C3A-4350-B455-CA1305D9B605}" presName="iconRect" presStyleLbl="node1" presStyleIdx="2" presStyleCnt="3"/>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Eye dropper"/>
        </a:ext>
      </dgm:extLst>
    </dgm:pt>
    <dgm:pt modelId="{1686DCCA-3072-46B3-B5EF-39B8FCD6FE8C}" type="pres">
      <dgm:prSet presAssocID="{D3D47392-6C3A-4350-B455-CA1305D9B605}" presName="iconSpace" presStyleCnt="0"/>
      <dgm:spPr/>
    </dgm:pt>
    <dgm:pt modelId="{F9C7CF85-3A62-4B3B-873E-5C70CA160609}" type="pres">
      <dgm:prSet presAssocID="{D3D47392-6C3A-4350-B455-CA1305D9B605}" presName="parTx" presStyleLbl="revTx" presStyleIdx="4" presStyleCnt="6">
        <dgm:presLayoutVars>
          <dgm:chMax val="0"/>
          <dgm:chPref val="0"/>
        </dgm:presLayoutVars>
      </dgm:prSet>
      <dgm:spPr/>
    </dgm:pt>
    <dgm:pt modelId="{1922CBFC-7D41-4281-8BC7-5E93EDC624F1}" type="pres">
      <dgm:prSet presAssocID="{D3D47392-6C3A-4350-B455-CA1305D9B605}" presName="txSpace" presStyleCnt="0"/>
      <dgm:spPr/>
    </dgm:pt>
    <dgm:pt modelId="{F2C12110-7571-4233-A0DA-291EB822E1D8}" type="pres">
      <dgm:prSet presAssocID="{D3D47392-6C3A-4350-B455-CA1305D9B605}" presName="desTx" presStyleLbl="revTx" presStyleIdx="5" presStyleCnt="6">
        <dgm:presLayoutVars/>
      </dgm:prSet>
      <dgm:spPr/>
    </dgm:pt>
  </dgm:ptLst>
  <dgm:cxnLst>
    <dgm:cxn modelId="{89084E00-76DE-456E-A063-F4BE7438BFC0}" type="presOf" srcId="{BD45C1D6-F453-422F-9D65-356A511E9D65}" destId="{E13D027F-8BBD-400C-BDC0-7E2659375464}" srcOrd="0" destOrd="0" presId="urn:microsoft.com/office/officeart/2018/5/layout/CenteredIconLabelDescriptionList"/>
    <dgm:cxn modelId="{24BA1902-DCB5-438D-BD2F-C1867D8863F6}" type="presOf" srcId="{F8B0B36C-6E50-4BC6-9281-63CE78268DF9}" destId="{5ECF6D8E-6F0C-4722-9DF7-77507EBF6E07}" srcOrd="0" destOrd="0" presId="urn:microsoft.com/office/officeart/2018/5/layout/CenteredIconLabelDescriptionList"/>
    <dgm:cxn modelId="{7BCF6202-BF24-40F6-B698-D8D0BC74D306}" type="presOf" srcId="{D3D47392-6C3A-4350-B455-CA1305D9B605}" destId="{F9C7CF85-3A62-4B3B-873E-5C70CA160609}" srcOrd="0" destOrd="0" presId="urn:microsoft.com/office/officeart/2018/5/layout/CenteredIconLabelDescriptionList"/>
    <dgm:cxn modelId="{05EA310B-E7F3-4115-A623-D7BCFA4735CD}" type="presOf" srcId="{AC27A757-8597-438B-B189-CD5C0DF962F6}" destId="{009C9881-FB71-4590-B3DB-5C039F5515F5}" srcOrd="0" destOrd="0" presId="urn:microsoft.com/office/officeart/2018/5/layout/CenteredIconLabelDescriptionList"/>
    <dgm:cxn modelId="{66BBB81C-C834-40B7-BBCE-5F58794325EA}" srcId="{BD45C1D6-F453-422F-9D65-356A511E9D65}" destId="{F8B0B36C-6E50-4BC6-9281-63CE78268DF9}" srcOrd="0" destOrd="0" parTransId="{49094655-DCBB-4945-98C1-29CD5EC3C529}" sibTransId="{C2D11BF1-53EB-4A57-900D-9912CC1BDF75}"/>
    <dgm:cxn modelId="{29E8A01E-EEEC-407E-9A50-0615727D883C}" srcId="{AC27A757-8597-438B-B189-CD5C0DF962F6}" destId="{BD45C1D6-F453-422F-9D65-356A511E9D65}" srcOrd="1" destOrd="0" parTransId="{FCE9A204-E04C-4148-9276-9B323157B2BB}" sibTransId="{9F4D7629-4ADA-44D1-A502-3FE9989980EC}"/>
    <dgm:cxn modelId="{76C88221-EE4E-4887-9FD0-55F0E6C6D3EA}" srcId="{AC27A757-8597-438B-B189-CD5C0DF962F6}" destId="{5A7B58B9-224D-4E78-8CE8-4EA3F3C6403B}" srcOrd="0" destOrd="0" parTransId="{B7EC6FE7-A19E-4C4B-A69B-119B8A005748}" sibTransId="{5C92DDAF-A97C-45EA-AEA7-DA69B7C3B7F2}"/>
    <dgm:cxn modelId="{74E4CE38-EB36-4F31-A356-9CD94EBC7920}" srcId="{BD45C1D6-F453-422F-9D65-356A511E9D65}" destId="{14F1EA25-A4FD-4E22-A61E-2C23067EF4C2}" srcOrd="2" destOrd="0" parTransId="{781B2973-337D-45D3-B4C5-4CF9DE3E3B01}" sibTransId="{EC1D350B-844A-42F2-BB55-1DEA0BA857DC}"/>
    <dgm:cxn modelId="{3A34E764-2187-4267-B582-19CC4C9CFCAC}" srcId="{AC27A757-8597-438B-B189-CD5C0DF962F6}" destId="{D3D47392-6C3A-4350-B455-CA1305D9B605}" srcOrd="2" destOrd="0" parTransId="{0884CB6A-8434-4904-A7B8-455687529CC1}" sibTransId="{90B9928E-E4DC-491A-8C4D-D6BE50577D48}"/>
    <dgm:cxn modelId="{1C46F854-6A36-4708-887F-C0DA61962585}" type="presOf" srcId="{14F1EA25-A4FD-4E22-A61E-2C23067EF4C2}" destId="{5ECF6D8E-6F0C-4722-9DF7-77507EBF6E07}" srcOrd="0" destOrd="2" presId="urn:microsoft.com/office/officeart/2018/5/layout/CenteredIconLabelDescriptionList"/>
    <dgm:cxn modelId="{EE72C35A-BBAD-4E87-913D-4D2DB80E532B}" type="presOf" srcId="{836DAA37-1640-4576-BC08-9FABDC684FBC}" destId="{5ECF6D8E-6F0C-4722-9DF7-77507EBF6E07}" srcOrd="0" destOrd="1" presId="urn:microsoft.com/office/officeart/2018/5/layout/CenteredIconLabelDescriptionList"/>
    <dgm:cxn modelId="{5D4DA1CE-170F-4805-BC62-5A0CCD578D3C}" type="presOf" srcId="{5A7B58B9-224D-4E78-8CE8-4EA3F3C6403B}" destId="{A3947607-D817-46C5-B3D2-A314E6A89951}" srcOrd="0" destOrd="0" presId="urn:microsoft.com/office/officeart/2018/5/layout/CenteredIconLabelDescriptionList"/>
    <dgm:cxn modelId="{7A85B1DF-8ECB-4B12-B124-C9530F43F7DF}" srcId="{BD45C1D6-F453-422F-9D65-356A511E9D65}" destId="{836DAA37-1640-4576-BC08-9FABDC684FBC}" srcOrd="1" destOrd="0" parTransId="{0210397D-63AC-44C6-8F0A-2233F45BE493}" sibTransId="{18B464B3-CC5B-4CF6-A717-72071C9FD376}"/>
    <dgm:cxn modelId="{5FE666FB-6F7A-45BE-8B91-F27325D786E1}" type="presParOf" srcId="{009C9881-FB71-4590-B3DB-5C039F5515F5}" destId="{36D2BD1A-F3C5-4A20-9DF6-DF3EB56918B5}" srcOrd="0" destOrd="0" presId="urn:microsoft.com/office/officeart/2018/5/layout/CenteredIconLabelDescriptionList"/>
    <dgm:cxn modelId="{D4FA0EE2-9600-4AE2-A286-13F3FA2EC70D}" type="presParOf" srcId="{36D2BD1A-F3C5-4A20-9DF6-DF3EB56918B5}" destId="{6AC3C9A9-AF97-42C6-BFB9-1D45BF08AC04}" srcOrd="0" destOrd="0" presId="urn:microsoft.com/office/officeart/2018/5/layout/CenteredIconLabelDescriptionList"/>
    <dgm:cxn modelId="{6322B37C-7753-4743-948A-993BFB16DF8A}" type="presParOf" srcId="{36D2BD1A-F3C5-4A20-9DF6-DF3EB56918B5}" destId="{7E5BDC31-795F-467C-9409-354170A088DB}" srcOrd="1" destOrd="0" presId="urn:microsoft.com/office/officeart/2018/5/layout/CenteredIconLabelDescriptionList"/>
    <dgm:cxn modelId="{ACECFFC6-43B0-4F85-BC57-B5622DF27FA6}" type="presParOf" srcId="{36D2BD1A-F3C5-4A20-9DF6-DF3EB56918B5}" destId="{A3947607-D817-46C5-B3D2-A314E6A89951}" srcOrd="2" destOrd="0" presId="urn:microsoft.com/office/officeart/2018/5/layout/CenteredIconLabelDescriptionList"/>
    <dgm:cxn modelId="{35445A2F-F098-4695-9FC1-8CD25E20324B}" type="presParOf" srcId="{36D2BD1A-F3C5-4A20-9DF6-DF3EB56918B5}" destId="{F72DC294-64B1-420F-A641-3DB7DC87B86F}" srcOrd="3" destOrd="0" presId="urn:microsoft.com/office/officeart/2018/5/layout/CenteredIconLabelDescriptionList"/>
    <dgm:cxn modelId="{9EBD4003-90B1-4BA8-B4BF-169C52C86E27}" type="presParOf" srcId="{36D2BD1A-F3C5-4A20-9DF6-DF3EB56918B5}" destId="{F9CFB35C-ADB4-4F92-BDE3-6FF0F645129E}" srcOrd="4" destOrd="0" presId="urn:microsoft.com/office/officeart/2018/5/layout/CenteredIconLabelDescriptionList"/>
    <dgm:cxn modelId="{BDAA8E5F-1C2D-4C1D-9E6B-10660FB7530F}" type="presParOf" srcId="{009C9881-FB71-4590-B3DB-5C039F5515F5}" destId="{C30C8782-6629-4416-A97C-32C29087D595}" srcOrd="1" destOrd="0" presId="urn:microsoft.com/office/officeart/2018/5/layout/CenteredIconLabelDescriptionList"/>
    <dgm:cxn modelId="{68A5F719-844E-48D9-92CB-C0575F3FB84A}" type="presParOf" srcId="{009C9881-FB71-4590-B3DB-5C039F5515F5}" destId="{2B8DFEF1-060D-41B1-8233-4A754E9C18AD}" srcOrd="2" destOrd="0" presId="urn:microsoft.com/office/officeart/2018/5/layout/CenteredIconLabelDescriptionList"/>
    <dgm:cxn modelId="{E8931A59-EBA3-418C-BFAA-04006BBFB16D}" type="presParOf" srcId="{2B8DFEF1-060D-41B1-8233-4A754E9C18AD}" destId="{C18AA7C1-196A-4D7C-B501-FB33D629D804}" srcOrd="0" destOrd="0" presId="urn:microsoft.com/office/officeart/2018/5/layout/CenteredIconLabelDescriptionList"/>
    <dgm:cxn modelId="{A1A3A121-8B70-465D-9735-6B03EBF8E436}" type="presParOf" srcId="{2B8DFEF1-060D-41B1-8233-4A754E9C18AD}" destId="{73041D19-89DA-404C-BD41-E1A44887302D}" srcOrd="1" destOrd="0" presId="urn:microsoft.com/office/officeart/2018/5/layout/CenteredIconLabelDescriptionList"/>
    <dgm:cxn modelId="{8750BAA9-E408-4EEC-96E4-D5DDCC619BB7}" type="presParOf" srcId="{2B8DFEF1-060D-41B1-8233-4A754E9C18AD}" destId="{E13D027F-8BBD-400C-BDC0-7E2659375464}" srcOrd="2" destOrd="0" presId="urn:microsoft.com/office/officeart/2018/5/layout/CenteredIconLabelDescriptionList"/>
    <dgm:cxn modelId="{5C6DCEC8-0977-4A36-867A-4580407EFB3F}" type="presParOf" srcId="{2B8DFEF1-060D-41B1-8233-4A754E9C18AD}" destId="{63C40587-A285-46A6-B155-19EB0D17883B}" srcOrd="3" destOrd="0" presId="urn:microsoft.com/office/officeart/2018/5/layout/CenteredIconLabelDescriptionList"/>
    <dgm:cxn modelId="{FAEE9AA0-542E-4382-AEFE-464DDDAAA7DC}" type="presParOf" srcId="{2B8DFEF1-060D-41B1-8233-4A754E9C18AD}" destId="{5ECF6D8E-6F0C-4722-9DF7-77507EBF6E07}" srcOrd="4" destOrd="0" presId="urn:microsoft.com/office/officeart/2018/5/layout/CenteredIconLabelDescriptionList"/>
    <dgm:cxn modelId="{A24694FF-6426-40DF-B675-36FA32C426D8}" type="presParOf" srcId="{009C9881-FB71-4590-B3DB-5C039F5515F5}" destId="{884637AA-1A8A-4D54-92D9-20D6A041FADD}" srcOrd="3" destOrd="0" presId="urn:microsoft.com/office/officeart/2018/5/layout/CenteredIconLabelDescriptionList"/>
    <dgm:cxn modelId="{308880C6-572A-4681-8114-907DB49F25BE}" type="presParOf" srcId="{009C9881-FB71-4590-B3DB-5C039F5515F5}" destId="{A7EBA34D-A2B2-4AE9-9A47-BAFB2F5F03B9}" srcOrd="4" destOrd="0" presId="urn:microsoft.com/office/officeart/2018/5/layout/CenteredIconLabelDescriptionList"/>
    <dgm:cxn modelId="{0F1CA45C-4BBF-475C-875A-5DC41403ADDF}" type="presParOf" srcId="{A7EBA34D-A2B2-4AE9-9A47-BAFB2F5F03B9}" destId="{71F4F4C8-BDD4-4324-BE07-4410FEB505A5}" srcOrd="0" destOrd="0" presId="urn:microsoft.com/office/officeart/2018/5/layout/CenteredIconLabelDescriptionList"/>
    <dgm:cxn modelId="{E4872164-BE11-441E-9206-E2D7FD85FD83}" type="presParOf" srcId="{A7EBA34D-A2B2-4AE9-9A47-BAFB2F5F03B9}" destId="{1686DCCA-3072-46B3-B5EF-39B8FCD6FE8C}" srcOrd="1" destOrd="0" presId="urn:microsoft.com/office/officeart/2018/5/layout/CenteredIconLabelDescriptionList"/>
    <dgm:cxn modelId="{5A8C824B-0139-4496-ADB2-AD7555C1E678}" type="presParOf" srcId="{A7EBA34D-A2B2-4AE9-9A47-BAFB2F5F03B9}" destId="{F9C7CF85-3A62-4B3B-873E-5C70CA160609}" srcOrd="2" destOrd="0" presId="urn:microsoft.com/office/officeart/2018/5/layout/CenteredIconLabelDescriptionList"/>
    <dgm:cxn modelId="{3CD5FD0F-678C-4CB6-AA2E-EE88B54242A0}" type="presParOf" srcId="{A7EBA34D-A2B2-4AE9-9A47-BAFB2F5F03B9}" destId="{1922CBFC-7D41-4281-8BC7-5E93EDC624F1}" srcOrd="3" destOrd="0" presId="urn:microsoft.com/office/officeart/2018/5/layout/CenteredIconLabelDescriptionList"/>
    <dgm:cxn modelId="{2DE6DC91-C861-43FC-91E9-D0844C317375}" type="presParOf" srcId="{A7EBA34D-A2B2-4AE9-9A47-BAFB2F5F03B9}" destId="{F2C12110-7571-4233-A0DA-291EB822E1D8}" srcOrd="4" destOrd="0" presId="urn:microsoft.com/office/officeart/2018/5/layout/Centered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A255220-6477-4507-BAFC-6FF3575F50A1}" type="doc">
      <dgm:prSet loTypeId="urn:microsoft.com/office/officeart/2005/8/layout/cycle1" loCatId="cycle" qsTypeId="urn:microsoft.com/office/officeart/2005/8/quickstyle/simple1" qsCatId="simple" csTypeId="urn:microsoft.com/office/officeart/2005/8/colors/colorful2" csCatId="colorful"/>
      <dgm:spPr/>
      <dgm:t>
        <a:bodyPr/>
        <a:lstStyle/>
        <a:p>
          <a:endParaRPr lang="en-US"/>
        </a:p>
      </dgm:t>
    </dgm:pt>
    <dgm:pt modelId="{ACCE2B77-57E9-48D1-8344-D3F2594F76D8}">
      <dgm:prSet/>
      <dgm:spPr/>
      <dgm:t>
        <a:bodyPr/>
        <a:lstStyle/>
        <a:p>
          <a:r>
            <a:rPr lang="en-US" b="1"/>
            <a:t>Jaundice - yellow color to  skin and whites of eyes</a:t>
          </a:r>
          <a:endParaRPr lang="en-US"/>
        </a:p>
      </dgm:t>
    </dgm:pt>
    <dgm:pt modelId="{FC5879B2-BA21-410C-A2DC-96312DB8AF0D}" type="parTrans" cxnId="{41BFFA83-4B1F-413C-A1B2-838CD2661A3B}">
      <dgm:prSet/>
      <dgm:spPr/>
      <dgm:t>
        <a:bodyPr/>
        <a:lstStyle/>
        <a:p>
          <a:endParaRPr lang="en-US"/>
        </a:p>
      </dgm:t>
    </dgm:pt>
    <dgm:pt modelId="{6ACE8632-24B0-48A6-BA97-09FB010FF765}" type="sibTrans" cxnId="{41BFFA83-4B1F-413C-A1B2-838CD2661A3B}">
      <dgm:prSet/>
      <dgm:spPr/>
      <dgm:t>
        <a:bodyPr/>
        <a:lstStyle/>
        <a:p>
          <a:endParaRPr lang="en-US"/>
        </a:p>
      </dgm:t>
    </dgm:pt>
    <dgm:pt modelId="{750207F9-50A4-45D7-8A05-F7D8C855077E}">
      <dgm:prSet/>
      <dgm:spPr/>
      <dgm:t>
        <a:bodyPr/>
        <a:lstStyle/>
        <a:p>
          <a:r>
            <a:rPr lang="en-US" b="1"/>
            <a:t>Fatique</a:t>
          </a:r>
          <a:endParaRPr lang="en-US"/>
        </a:p>
      </dgm:t>
    </dgm:pt>
    <dgm:pt modelId="{2F4D2C63-59F6-4A54-A048-9668192E859D}" type="parTrans" cxnId="{0D5F7D4A-38BD-4B97-AECC-FE19A906EBC4}">
      <dgm:prSet/>
      <dgm:spPr/>
      <dgm:t>
        <a:bodyPr/>
        <a:lstStyle/>
        <a:p>
          <a:endParaRPr lang="en-US"/>
        </a:p>
      </dgm:t>
    </dgm:pt>
    <dgm:pt modelId="{3398709A-6638-45C1-8A67-04FC10D0992D}" type="sibTrans" cxnId="{0D5F7D4A-38BD-4B97-AECC-FE19A906EBC4}">
      <dgm:prSet/>
      <dgm:spPr/>
      <dgm:t>
        <a:bodyPr/>
        <a:lstStyle/>
        <a:p>
          <a:endParaRPr lang="en-US"/>
        </a:p>
      </dgm:t>
    </dgm:pt>
    <dgm:pt modelId="{CA7A0D94-2689-436A-9621-F5F222405F66}">
      <dgm:prSet/>
      <dgm:spPr/>
      <dgm:t>
        <a:bodyPr/>
        <a:lstStyle/>
        <a:p>
          <a:r>
            <a:rPr lang="en-US" b="1"/>
            <a:t>Headache</a:t>
          </a:r>
          <a:endParaRPr lang="en-US"/>
        </a:p>
      </dgm:t>
    </dgm:pt>
    <dgm:pt modelId="{B2ED34DE-A1C8-45E2-8E17-9499266496EA}" type="parTrans" cxnId="{B00246B8-89D6-44D7-A1CE-2102844054CE}">
      <dgm:prSet/>
      <dgm:spPr/>
      <dgm:t>
        <a:bodyPr/>
        <a:lstStyle/>
        <a:p>
          <a:endParaRPr lang="en-US"/>
        </a:p>
      </dgm:t>
    </dgm:pt>
    <dgm:pt modelId="{B527CCA7-BE72-4EFA-9837-D6864E19E489}" type="sibTrans" cxnId="{B00246B8-89D6-44D7-A1CE-2102844054CE}">
      <dgm:prSet/>
      <dgm:spPr/>
      <dgm:t>
        <a:bodyPr/>
        <a:lstStyle/>
        <a:p>
          <a:endParaRPr lang="en-US"/>
        </a:p>
      </dgm:t>
    </dgm:pt>
    <dgm:pt modelId="{D75FF517-F47E-4216-BCAC-59F8A96AC48C}">
      <dgm:prSet/>
      <dgm:spPr/>
      <dgm:t>
        <a:bodyPr/>
        <a:lstStyle/>
        <a:p>
          <a:r>
            <a:rPr lang="en-US" b="1"/>
            <a:t>Abdominal Pain</a:t>
          </a:r>
          <a:endParaRPr lang="en-US"/>
        </a:p>
      </dgm:t>
    </dgm:pt>
    <dgm:pt modelId="{D4CF225C-6BB5-4EA5-9A52-49C0E426049D}" type="parTrans" cxnId="{23DDC69C-128B-4C54-9FAF-2B4DD8761AE0}">
      <dgm:prSet/>
      <dgm:spPr/>
      <dgm:t>
        <a:bodyPr/>
        <a:lstStyle/>
        <a:p>
          <a:endParaRPr lang="en-US"/>
        </a:p>
      </dgm:t>
    </dgm:pt>
    <dgm:pt modelId="{EBB5B8E4-F5E9-40B6-BCAB-8CF5FDA5E343}" type="sibTrans" cxnId="{23DDC69C-128B-4C54-9FAF-2B4DD8761AE0}">
      <dgm:prSet/>
      <dgm:spPr/>
      <dgm:t>
        <a:bodyPr/>
        <a:lstStyle/>
        <a:p>
          <a:endParaRPr lang="en-US"/>
        </a:p>
      </dgm:t>
    </dgm:pt>
    <dgm:pt modelId="{0F67C0A4-6D5B-4701-BB54-98CE420D2EDC}">
      <dgm:prSet/>
      <dgm:spPr/>
      <dgm:t>
        <a:bodyPr/>
        <a:lstStyle/>
        <a:p>
          <a:r>
            <a:rPr lang="en-US" b="1"/>
            <a:t>Loss of appetite</a:t>
          </a:r>
          <a:endParaRPr lang="en-US"/>
        </a:p>
      </dgm:t>
    </dgm:pt>
    <dgm:pt modelId="{D39FC352-5B61-4141-BDC1-FFBAAC857991}" type="parTrans" cxnId="{04CE9827-DE6F-4416-BB86-FE84D4FE7AE3}">
      <dgm:prSet/>
      <dgm:spPr/>
      <dgm:t>
        <a:bodyPr/>
        <a:lstStyle/>
        <a:p>
          <a:endParaRPr lang="en-US"/>
        </a:p>
      </dgm:t>
    </dgm:pt>
    <dgm:pt modelId="{EC98A6A7-FFB6-4424-BAAC-67546D46D69C}" type="sibTrans" cxnId="{04CE9827-DE6F-4416-BB86-FE84D4FE7AE3}">
      <dgm:prSet/>
      <dgm:spPr/>
      <dgm:t>
        <a:bodyPr/>
        <a:lstStyle/>
        <a:p>
          <a:endParaRPr lang="en-US"/>
        </a:p>
      </dgm:t>
    </dgm:pt>
    <dgm:pt modelId="{B1CE72FA-CF86-4CBD-82ED-E4DF32FFFADD}">
      <dgm:prSet/>
      <dgm:spPr/>
      <dgm:t>
        <a:bodyPr/>
        <a:lstStyle/>
        <a:p>
          <a:r>
            <a:rPr lang="en-US" b="1"/>
            <a:t>Nausea and vomiting</a:t>
          </a:r>
          <a:endParaRPr lang="en-US"/>
        </a:p>
      </dgm:t>
    </dgm:pt>
    <dgm:pt modelId="{67C7D25B-C9D0-4F57-8360-0D54B753C0C1}" type="parTrans" cxnId="{F5DD93C7-C2A3-45DA-9BAD-98313F0F03F9}">
      <dgm:prSet/>
      <dgm:spPr/>
      <dgm:t>
        <a:bodyPr/>
        <a:lstStyle/>
        <a:p>
          <a:endParaRPr lang="en-US"/>
        </a:p>
      </dgm:t>
    </dgm:pt>
    <dgm:pt modelId="{23F34E32-86C6-4483-B4C1-7F58956954BA}" type="sibTrans" cxnId="{F5DD93C7-C2A3-45DA-9BAD-98313F0F03F9}">
      <dgm:prSet/>
      <dgm:spPr/>
      <dgm:t>
        <a:bodyPr/>
        <a:lstStyle/>
        <a:p>
          <a:endParaRPr lang="en-US"/>
        </a:p>
      </dgm:t>
    </dgm:pt>
    <dgm:pt modelId="{2805390D-A8FD-476A-BF64-32F342E18058}" type="pres">
      <dgm:prSet presAssocID="{BA255220-6477-4507-BAFC-6FF3575F50A1}" presName="cycle" presStyleCnt="0">
        <dgm:presLayoutVars>
          <dgm:dir/>
          <dgm:resizeHandles val="exact"/>
        </dgm:presLayoutVars>
      </dgm:prSet>
      <dgm:spPr/>
    </dgm:pt>
    <dgm:pt modelId="{0FB756FD-0F84-434D-9ABE-1A35A17D57E4}" type="pres">
      <dgm:prSet presAssocID="{ACCE2B77-57E9-48D1-8344-D3F2594F76D8}" presName="dummy" presStyleCnt="0"/>
      <dgm:spPr/>
    </dgm:pt>
    <dgm:pt modelId="{D1035809-77EC-4028-93BC-705892610FA1}" type="pres">
      <dgm:prSet presAssocID="{ACCE2B77-57E9-48D1-8344-D3F2594F76D8}" presName="node" presStyleLbl="revTx" presStyleIdx="0" presStyleCnt="6">
        <dgm:presLayoutVars>
          <dgm:bulletEnabled val="1"/>
        </dgm:presLayoutVars>
      </dgm:prSet>
      <dgm:spPr/>
    </dgm:pt>
    <dgm:pt modelId="{CD0CB586-4894-40F7-9A43-43B6374DA66B}" type="pres">
      <dgm:prSet presAssocID="{6ACE8632-24B0-48A6-BA97-09FB010FF765}" presName="sibTrans" presStyleLbl="node1" presStyleIdx="0" presStyleCnt="6"/>
      <dgm:spPr/>
    </dgm:pt>
    <dgm:pt modelId="{5E10213A-6F34-4626-83D5-C78F08152D8C}" type="pres">
      <dgm:prSet presAssocID="{750207F9-50A4-45D7-8A05-F7D8C855077E}" presName="dummy" presStyleCnt="0"/>
      <dgm:spPr/>
    </dgm:pt>
    <dgm:pt modelId="{6DAB46FD-C27C-4CF0-929E-2072F69E53DF}" type="pres">
      <dgm:prSet presAssocID="{750207F9-50A4-45D7-8A05-F7D8C855077E}" presName="node" presStyleLbl="revTx" presStyleIdx="1" presStyleCnt="6">
        <dgm:presLayoutVars>
          <dgm:bulletEnabled val="1"/>
        </dgm:presLayoutVars>
      </dgm:prSet>
      <dgm:spPr/>
    </dgm:pt>
    <dgm:pt modelId="{4C6F2FF3-8C9A-4FB0-8790-B8B66D77042F}" type="pres">
      <dgm:prSet presAssocID="{3398709A-6638-45C1-8A67-04FC10D0992D}" presName="sibTrans" presStyleLbl="node1" presStyleIdx="1" presStyleCnt="6"/>
      <dgm:spPr/>
    </dgm:pt>
    <dgm:pt modelId="{8D234590-77B9-4C57-9161-18591828EFB5}" type="pres">
      <dgm:prSet presAssocID="{CA7A0D94-2689-436A-9621-F5F222405F66}" presName="dummy" presStyleCnt="0"/>
      <dgm:spPr/>
    </dgm:pt>
    <dgm:pt modelId="{F66CB4CC-1C80-456E-BD34-5BE38AC22A27}" type="pres">
      <dgm:prSet presAssocID="{CA7A0D94-2689-436A-9621-F5F222405F66}" presName="node" presStyleLbl="revTx" presStyleIdx="2" presStyleCnt="6">
        <dgm:presLayoutVars>
          <dgm:bulletEnabled val="1"/>
        </dgm:presLayoutVars>
      </dgm:prSet>
      <dgm:spPr/>
    </dgm:pt>
    <dgm:pt modelId="{B0A0DE1F-CB9C-457D-BE68-2A51AB192DBD}" type="pres">
      <dgm:prSet presAssocID="{B527CCA7-BE72-4EFA-9837-D6864E19E489}" presName="sibTrans" presStyleLbl="node1" presStyleIdx="2" presStyleCnt="6"/>
      <dgm:spPr/>
    </dgm:pt>
    <dgm:pt modelId="{08390682-A10B-462A-9B21-B9D326513A6F}" type="pres">
      <dgm:prSet presAssocID="{D75FF517-F47E-4216-BCAC-59F8A96AC48C}" presName="dummy" presStyleCnt="0"/>
      <dgm:spPr/>
    </dgm:pt>
    <dgm:pt modelId="{06805DA3-D0EA-45E7-A04A-AE967314BFAB}" type="pres">
      <dgm:prSet presAssocID="{D75FF517-F47E-4216-BCAC-59F8A96AC48C}" presName="node" presStyleLbl="revTx" presStyleIdx="3" presStyleCnt="6">
        <dgm:presLayoutVars>
          <dgm:bulletEnabled val="1"/>
        </dgm:presLayoutVars>
      </dgm:prSet>
      <dgm:spPr/>
    </dgm:pt>
    <dgm:pt modelId="{1F6EEB41-7246-4CE0-B491-A8BF68F69E88}" type="pres">
      <dgm:prSet presAssocID="{EBB5B8E4-F5E9-40B6-BCAB-8CF5FDA5E343}" presName="sibTrans" presStyleLbl="node1" presStyleIdx="3" presStyleCnt="6"/>
      <dgm:spPr/>
    </dgm:pt>
    <dgm:pt modelId="{4A9AE758-F258-4E6A-BCD2-722BB7E4E4E4}" type="pres">
      <dgm:prSet presAssocID="{0F67C0A4-6D5B-4701-BB54-98CE420D2EDC}" presName="dummy" presStyleCnt="0"/>
      <dgm:spPr/>
    </dgm:pt>
    <dgm:pt modelId="{FA4890D3-8F4C-4286-B0E3-6E80192B5BD8}" type="pres">
      <dgm:prSet presAssocID="{0F67C0A4-6D5B-4701-BB54-98CE420D2EDC}" presName="node" presStyleLbl="revTx" presStyleIdx="4" presStyleCnt="6">
        <dgm:presLayoutVars>
          <dgm:bulletEnabled val="1"/>
        </dgm:presLayoutVars>
      </dgm:prSet>
      <dgm:spPr/>
    </dgm:pt>
    <dgm:pt modelId="{C30197BB-3001-442A-AADF-B165F6ABDCE9}" type="pres">
      <dgm:prSet presAssocID="{EC98A6A7-FFB6-4424-BAAC-67546D46D69C}" presName="sibTrans" presStyleLbl="node1" presStyleIdx="4" presStyleCnt="6"/>
      <dgm:spPr/>
    </dgm:pt>
    <dgm:pt modelId="{29232F33-9AFE-48D4-962C-5651E0FCE8EB}" type="pres">
      <dgm:prSet presAssocID="{B1CE72FA-CF86-4CBD-82ED-E4DF32FFFADD}" presName="dummy" presStyleCnt="0"/>
      <dgm:spPr/>
    </dgm:pt>
    <dgm:pt modelId="{03C319F8-BB49-49B9-948F-E9B3D29A6C28}" type="pres">
      <dgm:prSet presAssocID="{B1CE72FA-CF86-4CBD-82ED-E4DF32FFFADD}" presName="node" presStyleLbl="revTx" presStyleIdx="5" presStyleCnt="6">
        <dgm:presLayoutVars>
          <dgm:bulletEnabled val="1"/>
        </dgm:presLayoutVars>
      </dgm:prSet>
      <dgm:spPr/>
    </dgm:pt>
    <dgm:pt modelId="{D5E514D7-1C63-4A6F-BC49-D456FD859896}" type="pres">
      <dgm:prSet presAssocID="{23F34E32-86C6-4483-B4C1-7F58956954BA}" presName="sibTrans" presStyleLbl="node1" presStyleIdx="5" presStyleCnt="6"/>
      <dgm:spPr/>
    </dgm:pt>
  </dgm:ptLst>
  <dgm:cxnLst>
    <dgm:cxn modelId="{02675800-34EA-4CA6-98F3-A538AA3B8172}" type="presOf" srcId="{D75FF517-F47E-4216-BCAC-59F8A96AC48C}" destId="{06805DA3-D0EA-45E7-A04A-AE967314BFAB}" srcOrd="0" destOrd="0" presId="urn:microsoft.com/office/officeart/2005/8/layout/cycle1"/>
    <dgm:cxn modelId="{04CE9827-DE6F-4416-BB86-FE84D4FE7AE3}" srcId="{BA255220-6477-4507-BAFC-6FF3575F50A1}" destId="{0F67C0A4-6D5B-4701-BB54-98CE420D2EDC}" srcOrd="4" destOrd="0" parTransId="{D39FC352-5B61-4141-BDC1-FFBAAC857991}" sibTransId="{EC98A6A7-FFB6-4424-BAAC-67546D46D69C}"/>
    <dgm:cxn modelId="{EB419C42-CCA4-4DAA-A841-C7C7C9B967F6}" type="presOf" srcId="{BA255220-6477-4507-BAFC-6FF3575F50A1}" destId="{2805390D-A8FD-476A-BF64-32F342E18058}" srcOrd="0" destOrd="0" presId="urn:microsoft.com/office/officeart/2005/8/layout/cycle1"/>
    <dgm:cxn modelId="{6B13C469-06AE-4FC4-8D52-CC9053F0BA94}" type="presOf" srcId="{3398709A-6638-45C1-8A67-04FC10D0992D}" destId="{4C6F2FF3-8C9A-4FB0-8790-B8B66D77042F}" srcOrd="0" destOrd="0" presId="urn:microsoft.com/office/officeart/2005/8/layout/cycle1"/>
    <dgm:cxn modelId="{0D5F7D4A-38BD-4B97-AECC-FE19A906EBC4}" srcId="{BA255220-6477-4507-BAFC-6FF3575F50A1}" destId="{750207F9-50A4-45D7-8A05-F7D8C855077E}" srcOrd="1" destOrd="0" parTransId="{2F4D2C63-59F6-4A54-A048-9668192E859D}" sibTransId="{3398709A-6638-45C1-8A67-04FC10D0992D}"/>
    <dgm:cxn modelId="{071FD84E-9009-4002-B520-A587697A68EA}" type="presOf" srcId="{B527CCA7-BE72-4EFA-9837-D6864E19E489}" destId="{B0A0DE1F-CB9C-457D-BE68-2A51AB192DBD}" srcOrd="0" destOrd="0" presId="urn:microsoft.com/office/officeart/2005/8/layout/cycle1"/>
    <dgm:cxn modelId="{41BFFA83-4B1F-413C-A1B2-838CD2661A3B}" srcId="{BA255220-6477-4507-BAFC-6FF3575F50A1}" destId="{ACCE2B77-57E9-48D1-8344-D3F2594F76D8}" srcOrd="0" destOrd="0" parTransId="{FC5879B2-BA21-410C-A2DC-96312DB8AF0D}" sibTransId="{6ACE8632-24B0-48A6-BA97-09FB010FF765}"/>
    <dgm:cxn modelId="{3B658C8D-1EC1-43B9-8862-3ED331680725}" type="presOf" srcId="{750207F9-50A4-45D7-8A05-F7D8C855077E}" destId="{6DAB46FD-C27C-4CF0-929E-2072F69E53DF}" srcOrd="0" destOrd="0" presId="urn:microsoft.com/office/officeart/2005/8/layout/cycle1"/>
    <dgm:cxn modelId="{23DDC69C-128B-4C54-9FAF-2B4DD8761AE0}" srcId="{BA255220-6477-4507-BAFC-6FF3575F50A1}" destId="{D75FF517-F47E-4216-BCAC-59F8A96AC48C}" srcOrd="3" destOrd="0" parTransId="{D4CF225C-6BB5-4EA5-9A52-49C0E426049D}" sibTransId="{EBB5B8E4-F5E9-40B6-BCAB-8CF5FDA5E343}"/>
    <dgm:cxn modelId="{8236C5A1-6F56-4159-AE69-DE44BECFB321}" type="presOf" srcId="{0F67C0A4-6D5B-4701-BB54-98CE420D2EDC}" destId="{FA4890D3-8F4C-4286-B0E3-6E80192B5BD8}" srcOrd="0" destOrd="0" presId="urn:microsoft.com/office/officeart/2005/8/layout/cycle1"/>
    <dgm:cxn modelId="{A227CAA3-5F40-4711-95F7-184616FD1F46}" type="presOf" srcId="{ACCE2B77-57E9-48D1-8344-D3F2594F76D8}" destId="{D1035809-77EC-4028-93BC-705892610FA1}" srcOrd="0" destOrd="0" presId="urn:microsoft.com/office/officeart/2005/8/layout/cycle1"/>
    <dgm:cxn modelId="{4B1B08A5-682F-45DF-8DCF-9260F17FD834}" type="presOf" srcId="{CA7A0D94-2689-436A-9621-F5F222405F66}" destId="{F66CB4CC-1C80-456E-BD34-5BE38AC22A27}" srcOrd="0" destOrd="0" presId="urn:microsoft.com/office/officeart/2005/8/layout/cycle1"/>
    <dgm:cxn modelId="{DFE6E0AD-449F-44FE-A14A-49FC5747E885}" type="presOf" srcId="{EBB5B8E4-F5E9-40B6-BCAB-8CF5FDA5E343}" destId="{1F6EEB41-7246-4CE0-B491-A8BF68F69E88}" srcOrd="0" destOrd="0" presId="urn:microsoft.com/office/officeart/2005/8/layout/cycle1"/>
    <dgm:cxn modelId="{B00246B8-89D6-44D7-A1CE-2102844054CE}" srcId="{BA255220-6477-4507-BAFC-6FF3575F50A1}" destId="{CA7A0D94-2689-436A-9621-F5F222405F66}" srcOrd="2" destOrd="0" parTransId="{B2ED34DE-A1C8-45E2-8E17-9499266496EA}" sibTransId="{B527CCA7-BE72-4EFA-9837-D6864E19E489}"/>
    <dgm:cxn modelId="{79405BC4-754E-4B37-B927-29C6EAD5434D}" type="presOf" srcId="{6ACE8632-24B0-48A6-BA97-09FB010FF765}" destId="{CD0CB586-4894-40F7-9A43-43B6374DA66B}" srcOrd="0" destOrd="0" presId="urn:microsoft.com/office/officeart/2005/8/layout/cycle1"/>
    <dgm:cxn modelId="{F5DD93C7-C2A3-45DA-9BAD-98313F0F03F9}" srcId="{BA255220-6477-4507-BAFC-6FF3575F50A1}" destId="{B1CE72FA-CF86-4CBD-82ED-E4DF32FFFADD}" srcOrd="5" destOrd="0" parTransId="{67C7D25B-C9D0-4F57-8360-0D54B753C0C1}" sibTransId="{23F34E32-86C6-4483-B4C1-7F58956954BA}"/>
    <dgm:cxn modelId="{8E1E68D3-1017-41E8-AA8B-4437B0566A85}" type="presOf" srcId="{EC98A6A7-FFB6-4424-BAAC-67546D46D69C}" destId="{C30197BB-3001-442A-AADF-B165F6ABDCE9}" srcOrd="0" destOrd="0" presId="urn:microsoft.com/office/officeart/2005/8/layout/cycle1"/>
    <dgm:cxn modelId="{745678D8-DD7A-440C-AA44-7676EEF23D07}" type="presOf" srcId="{B1CE72FA-CF86-4CBD-82ED-E4DF32FFFADD}" destId="{03C319F8-BB49-49B9-948F-E9B3D29A6C28}" srcOrd="0" destOrd="0" presId="urn:microsoft.com/office/officeart/2005/8/layout/cycle1"/>
    <dgm:cxn modelId="{1466F3E2-1B4B-4565-A934-E5C43180F7CD}" type="presOf" srcId="{23F34E32-86C6-4483-B4C1-7F58956954BA}" destId="{D5E514D7-1C63-4A6F-BC49-D456FD859896}" srcOrd="0" destOrd="0" presId="urn:microsoft.com/office/officeart/2005/8/layout/cycle1"/>
    <dgm:cxn modelId="{6B93620E-1743-4420-93F4-8195D07A3CB8}" type="presParOf" srcId="{2805390D-A8FD-476A-BF64-32F342E18058}" destId="{0FB756FD-0F84-434D-9ABE-1A35A17D57E4}" srcOrd="0" destOrd="0" presId="urn:microsoft.com/office/officeart/2005/8/layout/cycle1"/>
    <dgm:cxn modelId="{07CC1766-2B1A-4B83-9F36-946CD46D4C69}" type="presParOf" srcId="{2805390D-A8FD-476A-BF64-32F342E18058}" destId="{D1035809-77EC-4028-93BC-705892610FA1}" srcOrd="1" destOrd="0" presId="urn:microsoft.com/office/officeart/2005/8/layout/cycle1"/>
    <dgm:cxn modelId="{CD5CE67B-4D7A-41B3-B583-D4D4B4E91BEF}" type="presParOf" srcId="{2805390D-A8FD-476A-BF64-32F342E18058}" destId="{CD0CB586-4894-40F7-9A43-43B6374DA66B}" srcOrd="2" destOrd="0" presId="urn:microsoft.com/office/officeart/2005/8/layout/cycle1"/>
    <dgm:cxn modelId="{08450CC2-8970-447A-ADB0-F8026C83F702}" type="presParOf" srcId="{2805390D-A8FD-476A-BF64-32F342E18058}" destId="{5E10213A-6F34-4626-83D5-C78F08152D8C}" srcOrd="3" destOrd="0" presId="urn:microsoft.com/office/officeart/2005/8/layout/cycle1"/>
    <dgm:cxn modelId="{5AD16FCD-B331-4B42-9D58-02934AAD5350}" type="presParOf" srcId="{2805390D-A8FD-476A-BF64-32F342E18058}" destId="{6DAB46FD-C27C-4CF0-929E-2072F69E53DF}" srcOrd="4" destOrd="0" presId="urn:microsoft.com/office/officeart/2005/8/layout/cycle1"/>
    <dgm:cxn modelId="{0DA3938D-4E35-4FE2-A875-90D2E6C481CA}" type="presParOf" srcId="{2805390D-A8FD-476A-BF64-32F342E18058}" destId="{4C6F2FF3-8C9A-4FB0-8790-B8B66D77042F}" srcOrd="5" destOrd="0" presId="urn:microsoft.com/office/officeart/2005/8/layout/cycle1"/>
    <dgm:cxn modelId="{9EA3A658-E2B1-45DB-A97D-B6CCC620BC9B}" type="presParOf" srcId="{2805390D-A8FD-476A-BF64-32F342E18058}" destId="{8D234590-77B9-4C57-9161-18591828EFB5}" srcOrd="6" destOrd="0" presId="urn:microsoft.com/office/officeart/2005/8/layout/cycle1"/>
    <dgm:cxn modelId="{9E2BB556-6389-4031-A54F-BB5969768DB2}" type="presParOf" srcId="{2805390D-A8FD-476A-BF64-32F342E18058}" destId="{F66CB4CC-1C80-456E-BD34-5BE38AC22A27}" srcOrd="7" destOrd="0" presId="urn:microsoft.com/office/officeart/2005/8/layout/cycle1"/>
    <dgm:cxn modelId="{BD0386FB-5513-4F7B-B439-79102C8EDB1B}" type="presParOf" srcId="{2805390D-A8FD-476A-BF64-32F342E18058}" destId="{B0A0DE1F-CB9C-457D-BE68-2A51AB192DBD}" srcOrd="8" destOrd="0" presId="urn:microsoft.com/office/officeart/2005/8/layout/cycle1"/>
    <dgm:cxn modelId="{0E768C28-0594-46C2-8139-4E453204FEEB}" type="presParOf" srcId="{2805390D-A8FD-476A-BF64-32F342E18058}" destId="{08390682-A10B-462A-9B21-B9D326513A6F}" srcOrd="9" destOrd="0" presId="urn:microsoft.com/office/officeart/2005/8/layout/cycle1"/>
    <dgm:cxn modelId="{198F50AB-BEEE-4D74-9795-2D33AB5B0338}" type="presParOf" srcId="{2805390D-A8FD-476A-BF64-32F342E18058}" destId="{06805DA3-D0EA-45E7-A04A-AE967314BFAB}" srcOrd="10" destOrd="0" presId="urn:microsoft.com/office/officeart/2005/8/layout/cycle1"/>
    <dgm:cxn modelId="{990885CB-FA2B-4796-9BB8-A897DFD8E2FB}" type="presParOf" srcId="{2805390D-A8FD-476A-BF64-32F342E18058}" destId="{1F6EEB41-7246-4CE0-B491-A8BF68F69E88}" srcOrd="11" destOrd="0" presId="urn:microsoft.com/office/officeart/2005/8/layout/cycle1"/>
    <dgm:cxn modelId="{F00E416E-6621-493D-83D4-BB1E3BD30A21}" type="presParOf" srcId="{2805390D-A8FD-476A-BF64-32F342E18058}" destId="{4A9AE758-F258-4E6A-BCD2-722BB7E4E4E4}" srcOrd="12" destOrd="0" presId="urn:microsoft.com/office/officeart/2005/8/layout/cycle1"/>
    <dgm:cxn modelId="{CCF18050-8574-4123-90B3-F10253DB9986}" type="presParOf" srcId="{2805390D-A8FD-476A-BF64-32F342E18058}" destId="{FA4890D3-8F4C-4286-B0E3-6E80192B5BD8}" srcOrd="13" destOrd="0" presId="urn:microsoft.com/office/officeart/2005/8/layout/cycle1"/>
    <dgm:cxn modelId="{DD0384DD-91DE-4392-982C-16A2CBA803B6}" type="presParOf" srcId="{2805390D-A8FD-476A-BF64-32F342E18058}" destId="{C30197BB-3001-442A-AADF-B165F6ABDCE9}" srcOrd="14" destOrd="0" presId="urn:microsoft.com/office/officeart/2005/8/layout/cycle1"/>
    <dgm:cxn modelId="{F12398DB-0912-496A-998F-E2443AA90453}" type="presParOf" srcId="{2805390D-A8FD-476A-BF64-32F342E18058}" destId="{29232F33-9AFE-48D4-962C-5651E0FCE8EB}" srcOrd="15" destOrd="0" presId="urn:microsoft.com/office/officeart/2005/8/layout/cycle1"/>
    <dgm:cxn modelId="{8793A4BA-F9B9-4101-AE9B-88AC273C099F}" type="presParOf" srcId="{2805390D-A8FD-476A-BF64-32F342E18058}" destId="{03C319F8-BB49-49B9-948F-E9B3D29A6C28}" srcOrd="16" destOrd="0" presId="urn:microsoft.com/office/officeart/2005/8/layout/cycle1"/>
    <dgm:cxn modelId="{7F1BFEEB-3913-4B2B-8099-8F4A5AB3DCF1}" type="presParOf" srcId="{2805390D-A8FD-476A-BF64-32F342E18058}" destId="{D5E514D7-1C63-4A6F-BC49-D456FD859896}" srcOrd="17" destOrd="0" presId="urn:microsoft.com/office/officeart/2005/8/layout/cycle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17F12D1-1B59-45EE-A87E-DEC4F14F5404}"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56C760DF-3AAC-4B52-8604-686CA0E9A9C8}">
      <dgm:prSet/>
      <dgm:spPr/>
      <dgm:t>
        <a:bodyPr/>
        <a:lstStyle/>
        <a:p>
          <a:pPr>
            <a:defRPr cap="all"/>
          </a:pPr>
          <a:r>
            <a:rPr lang="en-US" b="1"/>
            <a:t>Incubation period averages 7 weeks</a:t>
          </a:r>
          <a:endParaRPr lang="en-US"/>
        </a:p>
      </dgm:t>
    </dgm:pt>
    <dgm:pt modelId="{5044162A-3220-40C7-AC47-883B2791AFBE}" type="parTrans" cxnId="{EDF1BA6B-675C-4AE0-A7FF-65115AADA1B2}">
      <dgm:prSet/>
      <dgm:spPr/>
      <dgm:t>
        <a:bodyPr/>
        <a:lstStyle/>
        <a:p>
          <a:endParaRPr lang="en-US"/>
        </a:p>
      </dgm:t>
    </dgm:pt>
    <dgm:pt modelId="{AD1B693E-5986-49AF-A7AA-FF0191E6BEF9}" type="sibTrans" cxnId="{EDF1BA6B-675C-4AE0-A7FF-65115AADA1B2}">
      <dgm:prSet/>
      <dgm:spPr/>
      <dgm:t>
        <a:bodyPr/>
        <a:lstStyle/>
        <a:p>
          <a:endParaRPr lang="en-US"/>
        </a:p>
      </dgm:t>
    </dgm:pt>
    <dgm:pt modelId="{4F1E88DA-B328-46EE-90D4-F064FBCA6C62}">
      <dgm:prSet/>
      <dgm:spPr/>
      <dgm:t>
        <a:bodyPr/>
        <a:lstStyle/>
        <a:p>
          <a:pPr>
            <a:defRPr cap="all"/>
          </a:pPr>
          <a:r>
            <a:rPr lang="en-US" b="1" dirty="0"/>
            <a:t>Chronic liver disease may occur in those infected with HCV</a:t>
          </a:r>
          <a:endParaRPr lang="en-US" dirty="0"/>
        </a:p>
      </dgm:t>
    </dgm:pt>
    <dgm:pt modelId="{ACFF59AF-7129-4F1B-8773-B7E5C27A5B54}" type="parTrans" cxnId="{7304AE50-3DBB-4AC8-A684-A015BBD8F94A}">
      <dgm:prSet/>
      <dgm:spPr/>
      <dgm:t>
        <a:bodyPr/>
        <a:lstStyle/>
        <a:p>
          <a:endParaRPr lang="en-US"/>
        </a:p>
      </dgm:t>
    </dgm:pt>
    <dgm:pt modelId="{3D53D1BF-DB0C-4ADF-B6FD-84A8B85AFB4A}" type="sibTrans" cxnId="{7304AE50-3DBB-4AC8-A684-A015BBD8F94A}">
      <dgm:prSet/>
      <dgm:spPr/>
      <dgm:t>
        <a:bodyPr/>
        <a:lstStyle/>
        <a:p>
          <a:endParaRPr lang="en-US"/>
        </a:p>
      </dgm:t>
    </dgm:pt>
    <dgm:pt modelId="{616AFDC1-864D-4866-8DA0-16AF04A2E4EE}" type="pres">
      <dgm:prSet presAssocID="{717F12D1-1B59-45EE-A87E-DEC4F14F5404}" presName="root" presStyleCnt="0">
        <dgm:presLayoutVars>
          <dgm:dir/>
          <dgm:resizeHandles val="exact"/>
        </dgm:presLayoutVars>
      </dgm:prSet>
      <dgm:spPr/>
    </dgm:pt>
    <dgm:pt modelId="{F77E2A1C-F8D6-4B3E-9391-A4745F5E680F}" type="pres">
      <dgm:prSet presAssocID="{56C760DF-3AAC-4B52-8604-686CA0E9A9C8}" presName="compNode" presStyleCnt="0"/>
      <dgm:spPr/>
    </dgm:pt>
    <dgm:pt modelId="{3F353CA8-A362-4EAB-9EA7-360B2A5845D6}" type="pres">
      <dgm:prSet presAssocID="{56C760DF-3AAC-4B52-8604-686CA0E9A9C8}" presName="iconBgRect" presStyleLbl="bgShp" presStyleIdx="0" presStyleCnt="2"/>
      <dgm:spPr>
        <a:prstGeom prst="round2DiagRect">
          <a:avLst>
            <a:gd name="adj1" fmla="val 29727"/>
            <a:gd name="adj2" fmla="val 0"/>
          </a:avLst>
        </a:prstGeom>
      </dgm:spPr>
    </dgm:pt>
    <dgm:pt modelId="{831809A9-1CB4-4145-9254-11CC23BBAE5D}" type="pres">
      <dgm:prSet presAssocID="{56C760DF-3AAC-4B52-8604-686CA0E9A9C8}" presName="iconRect" presStyleLbl="node1" presStyleIdx="0" presStyleCnt="2"/>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Stopwatch"/>
        </a:ext>
      </dgm:extLst>
    </dgm:pt>
    <dgm:pt modelId="{4881F657-52FD-4FE5-A722-9A72929B1DB2}" type="pres">
      <dgm:prSet presAssocID="{56C760DF-3AAC-4B52-8604-686CA0E9A9C8}" presName="spaceRect" presStyleCnt="0"/>
      <dgm:spPr/>
    </dgm:pt>
    <dgm:pt modelId="{6CDE9061-7E99-42E7-A83F-19CFA00C58FC}" type="pres">
      <dgm:prSet presAssocID="{56C760DF-3AAC-4B52-8604-686CA0E9A9C8}" presName="textRect" presStyleLbl="revTx" presStyleIdx="0" presStyleCnt="2">
        <dgm:presLayoutVars>
          <dgm:chMax val="1"/>
          <dgm:chPref val="1"/>
        </dgm:presLayoutVars>
      </dgm:prSet>
      <dgm:spPr/>
    </dgm:pt>
    <dgm:pt modelId="{25245853-8BC1-4A7B-B0FC-43650DC26F3D}" type="pres">
      <dgm:prSet presAssocID="{AD1B693E-5986-49AF-A7AA-FF0191E6BEF9}" presName="sibTrans" presStyleCnt="0"/>
      <dgm:spPr/>
    </dgm:pt>
    <dgm:pt modelId="{EF0E05A8-A13E-4C12-AEAA-341F2C3A7A50}" type="pres">
      <dgm:prSet presAssocID="{4F1E88DA-B328-46EE-90D4-F064FBCA6C62}" presName="compNode" presStyleCnt="0"/>
      <dgm:spPr/>
    </dgm:pt>
    <dgm:pt modelId="{0438E3CF-1B8A-48E6-AD5C-727D396CC96E}" type="pres">
      <dgm:prSet presAssocID="{4F1E88DA-B328-46EE-90D4-F064FBCA6C62}" presName="iconBgRect" presStyleLbl="bgShp" presStyleIdx="1" presStyleCnt="2"/>
      <dgm:spPr>
        <a:prstGeom prst="round2DiagRect">
          <a:avLst>
            <a:gd name="adj1" fmla="val 29727"/>
            <a:gd name="adj2" fmla="val 0"/>
          </a:avLst>
        </a:prstGeom>
      </dgm:spPr>
    </dgm:pt>
    <dgm:pt modelId="{6A9C8AF3-538D-4940-99E7-ADFD4D14A442}" type="pres">
      <dgm:prSet presAssocID="{4F1E88DA-B328-46EE-90D4-F064FBCA6C62}" presName="iconRect" presStyleLbl="node1" presStyleIdx="1" presStyleCnt="2"/>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Kidney"/>
        </a:ext>
      </dgm:extLst>
    </dgm:pt>
    <dgm:pt modelId="{C857F6D2-FB48-4B04-AFA6-30FC05B0D828}" type="pres">
      <dgm:prSet presAssocID="{4F1E88DA-B328-46EE-90D4-F064FBCA6C62}" presName="spaceRect" presStyleCnt="0"/>
      <dgm:spPr/>
    </dgm:pt>
    <dgm:pt modelId="{4A945633-7C77-40DD-9B76-F7A89FCEA478}" type="pres">
      <dgm:prSet presAssocID="{4F1E88DA-B328-46EE-90D4-F064FBCA6C62}" presName="textRect" presStyleLbl="revTx" presStyleIdx="1" presStyleCnt="2">
        <dgm:presLayoutVars>
          <dgm:chMax val="1"/>
          <dgm:chPref val="1"/>
        </dgm:presLayoutVars>
      </dgm:prSet>
      <dgm:spPr/>
    </dgm:pt>
  </dgm:ptLst>
  <dgm:cxnLst>
    <dgm:cxn modelId="{1FAF2E19-B08B-4EE1-AB59-1787FA2452CB}" type="presOf" srcId="{56C760DF-3AAC-4B52-8604-686CA0E9A9C8}" destId="{6CDE9061-7E99-42E7-A83F-19CFA00C58FC}" srcOrd="0" destOrd="0" presId="urn:microsoft.com/office/officeart/2018/5/layout/IconLeafLabelList"/>
    <dgm:cxn modelId="{EDF1BA6B-675C-4AE0-A7FF-65115AADA1B2}" srcId="{717F12D1-1B59-45EE-A87E-DEC4F14F5404}" destId="{56C760DF-3AAC-4B52-8604-686CA0E9A9C8}" srcOrd="0" destOrd="0" parTransId="{5044162A-3220-40C7-AC47-883B2791AFBE}" sibTransId="{AD1B693E-5986-49AF-A7AA-FF0191E6BEF9}"/>
    <dgm:cxn modelId="{7304AE50-3DBB-4AC8-A684-A015BBD8F94A}" srcId="{717F12D1-1B59-45EE-A87E-DEC4F14F5404}" destId="{4F1E88DA-B328-46EE-90D4-F064FBCA6C62}" srcOrd="1" destOrd="0" parTransId="{ACFF59AF-7129-4F1B-8773-B7E5C27A5B54}" sibTransId="{3D53D1BF-DB0C-4ADF-B6FD-84A8B85AFB4A}"/>
    <dgm:cxn modelId="{AEF8AC90-12D1-45F4-A091-77789DB84EEB}" type="presOf" srcId="{717F12D1-1B59-45EE-A87E-DEC4F14F5404}" destId="{616AFDC1-864D-4866-8DA0-16AF04A2E4EE}" srcOrd="0" destOrd="0" presId="urn:microsoft.com/office/officeart/2018/5/layout/IconLeafLabelList"/>
    <dgm:cxn modelId="{E95EDE97-5C31-43CF-943D-68BB2FAF2272}" type="presOf" srcId="{4F1E88DA-B328-46EE-90D4-F064FBCA6C62}" destId="{4A945633-7C77-40DD-9B76-F7A89FCEA478}" srcOrd="0" destOrd="0" presId="urn:microsoft.com/office/officeart/2018/5/layout/IconLeafLabelList"/>
    <dgm:cxn modelId="{8449E9D1-F2D5-4D53-887C-120158530300}" type="presParOf" srcId="{616AFDC1-864D-4866-8DA0-16AF04A2E4EE}" destId="{F77E2A1C-F8D6-4B3E-9391-A4745F5E680F}" srcOrd="0" destOrd="0" presId="urn:microsoft.com/office/officeart/2018/5/layout/IconLeafLabelList"/>
    <dgm:cxn modelId="{5730872F-E210-45A5-B929-AF3C89858051}" type="presParOf" srcId="{F77E2A1C-F8D6-4B3E-9391-A4745F5E680F}" destId="{3F353CA8-A362-4EAB-9EA7-360B2A5845D6}" srcOrd="0" destOrd="0" presId="urn:microsoft.com/office/officeart/2018/5/layout/IconLeafLabelList"/>
    <dgm:cxn modelId="{FFD184A4-17F8-4204-A151-26F9684E4585}" type="presParOf" srcId="{F77E2A1C-F8D6-4B3E-9391-A4745F5E680F}" destId="{831809A9-1CB4-4145-9254-11CC23BBAE5D}" srcOrd="1" destOrd="0" presId="urn:microsoft.com/office/officeart/2018/5/layout/IconLeafLabelList"/>
    <dgm:cxn modelId="{7E496C27-2E60-432D-8A68-6364F36C1A79}" type="presParOf" srcId="{F77E2A1C-F8D6-4B3E-9391-A4745F5E680F}" destId="{4881F657-52FD-4FE5-A722-9A72929B1DB2}" srcOrd="2" destOrd="0" presId="urn:microsoft.com/office/officeart/2018/5/layout/IconLeafLabelList"/>
    <dgm:cxn modelId="{E189B5CC-8DF3-48F1-8FEB-D98555468F67}" type="presParOf" srcId="{F77E2A1C-F8D6-4B3E-9391-A4745F5E680F}" destId="{6CDE9061-7E99-42E7-A83F-19CFA00C58FC}" srcOrd="3" destOrd="0" presId="urn:microsoft.com/office/officeart/2018/5/layout/IconLeafLabelList"/>
    <dgm:cxn modelId="{12C56CC0-FA87-4BEE-BD25-09CC54F09085}" type="presParOf" srcId="{616AFDC1-864D-4866-8DA0-16AF04A2E4EE}" destId="{25245853-8BC1-4A7B-B0FC-43650DC26F3D}" srcOrd="1" destOrd="0" presId="urn:microsoft.com/office/officeart/2018/5/layout/IconLeafLabelList"/>
    <dgm:cxn modelId="{A722A3BD-241A-4215-922F-68A367201200}" type="presParOf" srcId="{616AFDC1-864D-4866-8DA0-16AF04A2E4EE}" destId="{EF0E05A8-A13E-4C12-AEAA-341F2C3A7A50}" srcOrd="2" destOrd="0" presId="urn:microsoft.com/office/officeart/2018/5/layout/IconLeafLabelList"/>
    <dgm:cxn modelId="{4EB7693C-4C90-487C-89AD-CC3BE08196BB}" type="presParOf" srcId="{EF0E05A8-A13E-4C12-AEAA-341F2C3A7A50}" destId="{0438E3CF-1B8A-48E6-AD5C-727D396CC96E}" srcOrd="0" destOrd="0" presId="urn:microsoft.com/office/officeart/2018/5/layout/IconLeafLabelList"/>
    <dgm:cxn modelId="{05DE5B85-5BE3-4B76-B05D-87C55498A455}" type="presParOf" srcId="{EF0E05A8-A13E-4C12-AEAA-341F2C3A7A50}" destId="{6A9C8AF3-538D-4940-99E7-ADFD4D14A442}" srcOrd="1" destOrd="0" presId="urn:microsoft.com/office/officeart/2018/5/layout/IconLeafLabelList"/>
    <dgm:cxn modelId="{B22F0D7B-E809-4206-AE28-7CC9FD57C3EE}" type="presParOf" srcId="{EF0E05A8-A13E-4C12-AEAA-341F2C3A7A50}" destId="{C857F6D2-FB48-4B04-AFA6-30FC05B0D828}" srcOrd="2" destOrd="0" presId="urn:microsoft.com/office/officeart/2018/5/layout/IconLeafLabelList"/>
    <dgm:cxn modelId="{1C2F1C43-4775-486E-B39C-C136FD7CFA45}" type="presParOf" srcId="{EF0E05A8-A13E-4C12-AEAA-341F2C3A7A50}" destId="{4A945633-7C77-40DD-9B76-F7A89FCEA478}"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D932A5A-9D5D-4333-8CF9-9CCFEE4CE102}">
      <dsp:nvSpPr>
        <dsp:cNvPr id="0" name=""/>
        <dsp:cNvSpPr/>
      </dsp:nvSpPr>
      <dsp:spPr>
        <a:xfrm>
          <a:off x="677718" y="11606"/>
          <a:ext cx="1200937" cy="1200937"/>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28B75F6-BD87-48AE-B9F3-ECFAAD9EBAF3}">
      <dsp:nvSpPr>
        <dsp:cNvPr id="0" name=""/>
        <dsp:cNvSpPr/>
      </dsp:nvSpPr>
      <dsp:spPr>
        <a:xfrm>
          <a:off x="933656" y="267543"/>
          <a:ext cx="689062" cy="6890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75F42C63-7D21-4D31-924C-170E19F44AD6}">
      <dsp:nvSpPr>
        <dsp:cNvPr id="0" name=""/>
        <dsp:cNvSpPr/>
      </dsp:nvSpPr>
      <dsp:spPr>
        <a:xfrm>
          <a:off x="293812" y="1586606"/>
          <a:ext cx="196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90000"/>
            </a:lnSpc>
            <a:spcBef>
              <a:spcPct val="0"/>
            </a:spcBef>
            <a:spcAft>
              <a:spcPct val="35000"/>
            </a:spcAft>
            <a:buNone/>
            <a:defRPr cap="all"/>
          </a:pPr>
          <a:r>
            <a:rPr lang="en-US" sz="2500" b="1" kern="1200" dirty="0"/>
            <a:t>What is the standard?</a:t>
          </a:r>
          <a:endParaRPr lang="en-US" sz="2500" kern="1200" dirty="0"/>
        </a:p>
      </dsp:txBody>
      <dsp:txXfrm>
        <a:off x="293812" y="1586606"/>
        <a:ext cx="1968750" cy="720000"/>
      </dsp:txXfrm>
    </dsp:sp>
    <dsp:sp modelId="{B670211F-B4E1-4F1E-ADA5-04D49888DF2F}">
      <dsp:nvSpPr>
        <dsp:cNvPr id="0" name=""/>
        <dsp:cNvSpPr/>
      </dsp:nvSpPr>
      <dsp:spPr>
        <a:xfrm>
          <a:off x="2990999" y="11606"/>
          <a:ext cx="1200937" cy="1200937"/>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487F1C-2552-499A-BF32-17A144F5CF64}">
      <dsp:nvSpPr>
        <dsp:cNvPr id="0" name=""/>
        <dsp:cNvSpPr/>
      </dsp:nvSpPr>
      <dsp:spPr>
        <a:xfrm>
          <a:off x="3246937" y="267543"/>
          <a:ext cx="689062" cy="68906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92D4F06-867F-4D14-8EAA-FF3B633255B0}">
      <dsp:nvSpPr>
        <dsp:cNvPr id="0" name=""/>
        <dsp:cNvSpPr/>
      </dsp:nvSpPr>
      <dsp:spPr>
        <a:xfrm>
          <a:off x="2607093" y="1586606"/>
          <a:ext cx="196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90000"/>
            </a:lnSpc>
            <a:spcBef>
              <a:spcPct val="0"/>
            </a:spcBef>
            <a:spcAft>
              <a:spcPct val="35000"/>
            </a:spcAft>
            <a:buNone/>
            <a:defRPr cap="all"/>
          </a:pPr>
          <a:r>
            <a:rPr lang="en-US" sz="2500" b="1" kern="1200" dirty="0"/>
            <a:t>Who needs training?</a:t>
          </a:r>
          <a:endParaRPr lang="en-US" sz="2500" kern="1200" dirty="0"/>
        </a:p>
      </dsp:txBody>
      <dsp:txXfrm>
        <a:off x="2607093" y="1586606"/>
        <a:ext cx="1968750" cy="720000"/>
      </dsp:txXfrm>
    </dsp:sp>
    <dsp:sp modelId="{1D00168F-4BBE-4DF2-A66A-6A491DE6B18E}">
      <dsp:nvSpPr>
        <dsp:cNvPr id="0" name=""/>
        <dsp:cNvSpPr/>
      </dsp:nvSpPr>
      <dsp:spPr>
        <a:xfrm>
          <a:off x="1834359" y="2798793"/>
          <a:ext cx="1200937" cy="1200937"/>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63BC5FA-FEC5-43D9-8EC6-350C282F2731}">
      <dsp:nvSpPr>
        <dsp:cNvPr id="0" name=""/>
        <dsp:cNvSpPr/>
      </dsp:nvSpPr>
      <dsp:spPr>
        <a:xfrm>
          <a:off x="2090296" y="3054731"/>
          <a:ext cx="689062" cy="68906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BCF6EAA1-854B-433F-B5C3-EC5143E70ADC}">
      <dsp:nvSpPr>
        <dsp:cNvPr id="0" name=""/>
        <dsp:cNvSpPr/>
      </dsp:nvSpPr>
      <dsp:spPr>
        <a:xfrm>
          <a:off x="1450453" y="4373793"/>
          <a:ext cx="1968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1111250">
            <a:lnSpc>
              <a:spcPct val="90000"/>
            </a:lnSpc>
            <a:spcBef>
              <a:spcPct val="0"/>
            </a:spcBef>
            <a:spcAft>
              <a:spcPct val="35000"/>
            </a:spcAft>
            <a:buNone/>
            <a:defRPr cap="all"/>
          </a:pPr>
          <a:r>
            <a:rPr lang="en-US" sz="2500" b="1" kern="1200" dirty="0"/>
            <a:t>CONTENT</a:t>
          </a:r>
          <a:endParaRPr lang="en-US" sz="2500" kern="1200" dirty="0"/>
        </a:p>
      </dsp:txBody>
      <dsp:txXfrm>
        <a:off x="1450453" y="4373793"/>
        <a:ext cx="1968750" cy="72000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B37290-E226-4541-AACF-F6AAB0A8607F}">
      <dsp:nvSpPr>
        <dsp:cNvPr id="0" name=""/>
        <dsp:cNvSpPr/>
      </dsp:nvSpPr>
      <dsp:spPr>
        <a:xfrm>
          <a:off x="837505" y="1637"/>
          <a:ext cx="963966" cy="96396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B5F6EFD-7639-46C0-AEF2-49A9C1C5A2CC}">
      <dsp:nvSpPr>
        <dsp:cNvPr id="0" name=""/>
        <dsp:cNvSpPr/>
      </dsp:nvSpPr>
      <dsp:spPr>
        <a:xfrm>
          <a:off x="1042941" y="207073"/>
          <a:ext cx="553095" cy="5530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9B3946C-5508-459F-B1A8-6F5FA24E1955}">
      <dsp:nvSpPr>
        <dsp:cNvPr id="0" name=""/>
        <dsp:cNvSpPr/>
      </dsp:nvSpPr>
      <dsp:spPr>
        <a:xfrm>
          <a:off x="529352" y="1265856"/>
          <a:ext cx="1580273" cy="632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b="1" kern="1200"/>
            <a:t>No cure for HCV </a:t>
          </a:r>
          <a:endParaRPr lang="en-US" sz="1100" kern="1200"/>
        </a:p>
      </dsp:txBody>
      <dsp:txXfrm>
        <a:off x="529352" y="1265856"/>
        <a:ext cx="1580273" cy="632109"/>
      </dsp:txXfrm>
    </dsp:sp>
    <dsp:sp modelId="{248BF20A-B312-49B4-8B62-8F095824DE90}">
      <dsp:nvSpPr>
        <dsp:cNvPr id="0" name=""/>
        <dsp:cNvSpPr/>
      </dsp:nvSpPr>
      <dsp:spPr>
        <a:xfrm>
          <a:off x="2694327" y="1637"/>
          <a:ext cx="963966" cy="96396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443B5D2-197A-4671-8D02-EB50BDC1B7DE}">
      <dsp:nvSpPr>
        <dsp:cNvPr id="0" name=""/>
        <dsp:cNvSpPr/>
      </dsp:nvSpPr>
      <dsp:spPr>
        <a:xfrm>
          <a:off x="2899762" y="207073"/>
          <a:ext cx="553095" cy="5530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3E6BB1A-4F92-4117-80F2-F4AE60B7D0A7}">
      <dsp:nvSpPr>
        <dsp:cNvPr id="0" name=""/>
        <dsp:cNvSpPr/>
      </dsp:nvSpPr>
      <dsp:spPr>
        <a:xfrm>
          <a:off x="2386173" y="1265856"/>
          <a:ext cx="1580273" cy="632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b="1" kern="1200"/>
            <a:t>No post-exposure pro-phylaxis recommended</a:t>
          </a:r>
          <a:endParaRPr lang="en-US" sz="1100" kern="1200"/>
        </a:p>
      </dsp:txBody>
      <dsp:txXfrm>
        <a:off x="2386173" y="1265856"/>
        <a:ext cx="1580273" cy="632109"/>
      </dsp:txXfrm>
    </dsp:sp>
    <dsp:sp modelId="{8613D3D0-D47D-42C4-8EE4-C740DF606EC4}">
      <dsp:nvSpPr>
        <dsp:cNvPr id="0" name=""/>
        <dsp:cNvSpPr/>
      </dsp:nvSpPr>
      <dsp:spPr>
        <a:xfrm>
          <a:off x="837505" y="2293034"/>
          <a:ext cx="963966" cy="96396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83933B0-4D42-49AF-8C6F-61F1F34EE362}">
      <dsp:nvSpPr>
        <dsp:cNvPr id="0" name=""/>
        <dsp:cNvSpPr/>
      </dsp:nvSpPr>
      <dsp:spPr>
        <a:xfrm>
          <a:off x="1042941" y="2498469"/>
          <a:ext cx="553095" cy="55309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893116-FC0E-4DCD-9CBF-A0BF42950A5D}">
      <dsp:nvSpPr>
        <dsp:cNvPr id="0" name=""/>
        <dsp:cNvSpPr/>
      </dsp:nvSpPr>
      <dsp:spPr>
        <a:xfrm>
          <a:off x="529352" y="3557252"/>
          <a:ext cx="1580273" cy="632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b="1" kern="1200"/>
            <a:t>Tests for HCV anti-bodies &amp; liver function recommended at time of exposure</a:t>
          </a:r>
          <a:endParaRPr lang="en-US" sz="1100" kern="1200"/>
        </a:p>
      </dsp:txBody>
      <dsp:txXfrm>
        <a:off x="529352" y="3557252"/>
        <a:ext cx="1580273" cy="632109"/>
      </dsp:txXfrm>
    </dsp:sp>
    <dsp:sp modelId="{FB22A4E6-4215-4D49-BC3B-1DA439E084DC}">
      <dsp:nvSpPr>
        <dsp:cNvPr id="0" name=""/>
        <dsp:cNvSpPr/>
      </dsp:nvSpPr>
      <dsp:spPr>
        <a:xfrm>
          <a:off x="2694327" y="2293034"/>
          <a:ext cx="963966" cy="963966"/>
        </a:xfrm>
        <a:prstGeom prst="ellipse">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8F2C1F7-8089-430A-B3EA-7763E45BE234}">
      <dsp:nvSpPr>
        <dsp:cNvPr id="0" name=""/>
        <dsp:cNvSpPr/>
      </dsp:nvSpPr>
      <dsp:spPr>
        <a:xfrm>
          <a:off x="2899762" y="2498469"/>
          <a:ext cx="553095" cy="55309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5E110E8-D2E2-47C9-9914-5B7FDA594DFE}">
      <dsp:nvSpPr>
        <dsp:cNvPr id="0" name=""/>
        <dsp:cNvSpPr/>
      </dsp:nvSpPr>
      <dsp:spPr>
        <a:xfrm>
          <a:off x="2386173" y="3557252"/>
          <a:ext cx="1580273" cy="63210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defRPr cap="all"/>
          </a:pPr>
          <a:r>
            <a:rPr lang="en-US" sz="1100" b="1" kern="1200"/>
            <a:t>Tests should be repeated 4-6 months post exposure</a:t>
          </a:r>
          <a:endParaRPr lang="en-US" sz="1100" kern="1200"/>
        </a:p>
      </dsp:txBody>
      <dsp:txXfrm>
        <a:off x="2386173" y="3557252"/>
        <a:ext cx="1580273" cy="632109"/>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74FBFF-0148-4AA6-BD37-4FE92C7B1759}">
      <dsp:nvSpPr>
        <dsp:cNvPr id="0" name=""/>
        <dsp:cNvSpPr/>
      </dsp:nvSpPr>
      <dsp:spPr>
        <a:xfrm>
          <a:off x="571" y="56060"/>
          <a:ext cx="2227084" cy="133625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Jaundice - yellow color to the skin and whites of eyes</a:t>
          </a:r>
          <a:endParaRPr lang="en-US" sz="2100" kern="1200"/>
        </a:p>
      </dsp:txBody>
      <dsp:txXfrm>
        <a:off x="571" y="56060"/>
        <a:ext cx="2227084" cy="1336250"/>
      </dsp:txXfrm>
    </dsp:sp>
    <dsp:sp modelId="{AF8DD727-4E0A-468B-8720-C35F66D0337E}">
      <dsp:nvSpPr>
        <dsp:cNvPr id="0" name=""/>
        <dsp:cNvSpPr/>
      </dsp:nvSpPr>
      <dsp:spPr>
        <a:xfrm>
          <a:off x="2450364" y="56060"/>
          <a:ext cx="2227084" cy="133625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Fatique</a:t>
          </a:r>
          <a:endParaRPr lang="en-US" sz="2100" kern="1200"/>
        </a:p>
      </dsp:txBody>
      <dsp:txXfrm>
        <a:off x="2450364" y="56060"/>
        <a:ext cx="2227084" cy="1336250"/>
      </dsp:txXfrm>
    </dsp:sp>
    <dsp:sp modelId="{3B22EF91-4840-4753-80A3-606CA17CBF72}">
      <dsp:nvSpPr>
        <dsp:cNvPr id="0" name=""/>
        <dsp:cNvSpPr/>
      </dsp:nvSpPr>
      <dsp:spPr>
        <a:xfrm>
          <a:off x="571" y="1615020"/>
          <a:ext cx="2227084" cy="133625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Headache</a:t>
          </a:r>
          <a:endParaRPr lang="en-US" sz="2100" kern="1200"/>
        </a:p>
      </dsp:txBody>
      <dsp:txXfrm>
        <a:off x="571" y="1615020"/>
        <a:ext cx="2227084" cy="1336250"/>
      </dsp:txXfrm>
    </dsp:sp>
    <dsp:sp modelId="{CB440AE0-A9A5-44BF-82BD-CC57EBC5937C}">
      <dsp:nvSpPr>
        <dsp:cNvPr id="0" name=""/>
        <dsp:cNvSpPr/>
      </dsp:nvSpPr>
      <dsp:spPr>
        <a:xfrm>
          <a:off x="2450364" y="1615020"/>
          <a:ext cx="2227084" cy="133625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Abdominal Pain</a:t>
          </a:r>
          <a:endParaRPr lang="en-US" sz="2100" kern="1200"/>
        </a:p>
      </dsp:txBody>
      <dsp:txXfrm>
        <a:off x="2450364" y="1615020"/>
        <a:ext cx="2227084" cy="1336250"/>
      </dsp:txXfrm>
    </dsp:sp>
    <dsp:sp modelId="{F6F5D52C-1C53-4BB9-B6D7-F267D1B4BF19}">
      <dsp:nvSpPr>
        <dsp:cNvPr id="0" name=""/>
        <dsp:cNvSpPr/>
      </dsp:nvSpPr>
      <dsp:spPr>
        <a:xfrm>
          <a:off x="571" y="3173979"/>
          <a:ext cx="2227084" cy="133625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Loss of appetite</a:t>
          </a:r>
          <a:endParaRPr lang="en-US" sz="2100" kern="1200"/>
        </a:p>
      </dsp:txBody>
      <dsp:txXfrm>
        <a:off x="571" y="3173979"/>
        <a:ext cx="2227084" cy="1336250"/>
      </dsp:txXfrm>
    </dsp:sp>
    <dsp:sp modelId="{93BA3D01-DA2D-41DE-BE12-161D613D1B00}">
      <dsp:nvSpPr>
        <dsp:cNvPr id="0" name=""/>
        <dsp:cNvSpPr/>
      </dsp:nvSpPr>
      <dsp:spPr>
        <a:xfrm>
          <a:off x="2450364" y="3173979"/>
          <a:ext cx="2227084" cy="1336250"/>
        </a:xfrm>
        <a:prstGeom prst="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marL="0" lvl="0" indent="0" algn="ctr" defTabSz="933450">
            <a:lnSpc>
              <a:spcPct val="90000"/>
            </a:lnSpc>
            <a:spcBef>
              <a:spcPct val="0"/>
            </a:spcBef>
            <a:spcAft>
              <a:spcPct val="35000"/>
            </a:spcAft>
            <a:buNone/>
          </a:pPr>
          <a:r>
            <a:rPr lang="en-US" sz="2100" b="1" kern="1200"/>
            <a:t>Nausea and vomiting</a:t>
          </a:r>
          <a:endParaRPr lang="en-US" sz="2100" kern="1200"/>
        </a:p>
      </dsp:txBody>
      <dsp:txXfrm>
        <a:off x="2450364" y="3173979"/>
        <a:ext cx="2227084" cy="133625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C67070-E22D-484D-B7D3-23662241F59F}">
      <dsp:nvSpPr>
        <dsp:cNvPr id="0" name=""/>
        <dsp:cNvSpPr/>
      </dsp:nvSpPr>
      <dsp:spPr>
        <a:xfrm>
          <a:off x="0" y="2492"/>
          <a:ext cx="4869656" cy="0"/>
        </a:xfrm>
        <a:prstGeom prst="line">
          <a:avLst/>
        </a:prstGeom>
        <a:solidFill>
          <a:schemeClr val="accent2">
            <a:hueOff val="0"/>
            <a:satOff val="0"/>
            <a:lumOff val="0"/>
            <a:alphaOff val="0"/>
          </a:schemeClr>
        </a:solidFill>
        <a:ln w="15875"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29F89FF-ADF4-4A73-A34C-D7A8D6FC369D}">
      <dsp:nvSpPr>
        <dsp:cNvPr id="0" name=""/>
        <dsp:cNvSpPr/>
      </dsp:nvSpPr>
      <dsp:spPr>
        <a:xfrm>
          <a:off x="0" y="2492"/>
          <a:ext cx="4869656" cy="1700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en-US" sz="3400" b="1" kern="1200"/>
            <a:t>Incubation period averages 12 weeks</a:t>
          </a:r>
          <a:endParaRPr lang="en-US" sz="3400" kern="1200"/>
        </a:p>
      </dsp:txBody>
      <dsp:txXfrm>
        <a:off x="0" y="2492"/>
        <a:ext cx="4869656" cy="1700138"/>
      </dsp:txXfrm>
    </dsp:sp>
    <dsp:sp modelId="{07A04A71-9C52-4AF1-8BF9-502378624625}">
      <dsp:nvSpPr>
        <dsp:cNvPr id="0" name=""/>
        <dsp:cNvSpPr/>
      </dsp:nvSpPr>
      <dsp:spPr>
        <a:xfrm>
          <a:off x="0" y="1702630"/>
          <a:ext cx="4869656" cy="0"/>
        </a:xfrm>
        <a:prstGeom prst="line">
          <a:avLst/>
        </a:prstGeom>
        <a:solidFill>
          <a:schemeClr val="accent2">
            <a:hueOff val="-1796981"/>
            <a:satOff val="12361"/>
            <a:lumOff val="1372"/>
            <a:alphaOff val="0"/>
          </a:schemeClr>
        </a:solidFill>
        <a:ln w="15875" cap="rnd" cmpd="sng" algn="ctr">
          <a:solidFill>
            <a:schemeClr val="accent2">
              <a:hueOff val="-1796981"/>
              <a:satOff val="12361"/>
              <a:lumOff val="137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8F1A3F-844E-43E5-9C0A-D38CA115059F}">
      <dsp:nvSpPr>
        <dsp:cNvPr id="0" name=""/>
        <dsp:cNvSpPr/>
      </dsp:nvSpPr>
      <dsp:spPr>
        <a:xfrm>
          <a:off x="0" y="1702630"/>
          <a:ext cx="4869656" cy="1700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en-US" sz="3400" b="1" kern="1200"/>
            <a:t>Most cases of HBV resolve without complications</a:t>
          </a:r>
          <a:endParaRPr lang="en-US" sz="3400" kern="1200"/>
        </a:p>
      </dsp:txBody>
      <dsp:txXfrm>
        <a:off x="0" y="1702630"/>
        <a:ext cx="4869656" cy="1700138"/>
      </dsp:txXfrm>
    </dsp:sp>
    <dsp:sp modelId="{23CA1E12-CF04-4177-BF2A-5CC080C54DF0}">
      <dsp:nvSpPr>
        <dsp:cNvPr id="0" name=""/>
        <dsp:cNvSpPr/>
      </dsp:nvSpPr>
      <dsp:spPr>
        <a:xfrm>
          <a:off x="0" y="3402769"/>
          <a:ext cx="4869656" cy="0"/>
        </a:xfrm>
        <a:prstGeom prst="line">
          <a:avLst/>
        </a:prstGeom>
        <a:solidFill>
          <a:schemeClr val="accent2">
            <a:hueOff val="-3593961"/>
            <a:satOff val="24722"/>
            <a:lumOff val="2744"/>
            <a:alphaOff val="0"/>
          </a:schemeClr>
        </a:solidFill>
        <a:ln w="15875" cap="rnd" cmpd="sng" algn="ctr">
          <a:solidFill>
            <a:schemeClr val="accent2">
              <a:hueOff val="-3593961"/>
              <a:satOff val="24722"/>
              <a:lumOff val="274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D86ABD8-5309-44D2-B6AE-3C9E188F2381}">
      <dsp:nvSpPr>
        <dsp:cNvPr id="0" name=""/>
        <dsp:cNvSpPr/>
      </dsp:nvSpPr>
      <dsp:spPr>
        <a:xfrm>
          <a:off x="0" y="3402769"/>
          <a:ext cx="4869656" cy="17001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l" defTabSz="1511300">
            <a:lnSpc>
              <a:spcPct val="90000"/>
            </a:lnSpc>
            <a:spcBef>
              <a:spcPct val="0"/>
            </a:spcBef>
            <a:spcAft>
              <a:spcPct val="35000"/>
            </a:spcAft>
            <a:buNone/>
          </a:pPr>
          <a:r>
            <a:rPr lang="en-US" sz="3400" b="1" kern="1200"/>
            <a:t>Chronic liver disease may occur in  6 to 7% of those infected with HBV</a:t>
          </a:r>
          <a:endParaRPr lang="en-US" sz="3400" kern="1200"/>
        </a:p>
      </dsp:txBody>
      <dsp:txXfrm>
        <a:off x="0" y="3402769"/>
        <a:ext cx="4869656" cy="1700138"/>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36C905-04DF-4F03-9416-C0C7E4D0BD82}">
      <dsp:nvSpPr>
        <dsp:cNvPr id="0" name=""/>
        <dsp:cNvSpPr/>
      </dsp:nvSpPr>
      <dsp:spPr>
        <a:xfrm>
          <a:off x="0" y="3437288"/>
          <a:ext cx="4678020" cy="1128194"/>
        </a:xfrm>
        <a:prstGeom prst="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a:t>Follow Universal Precautions</a:t>
          </a:r>
          <a:endParaRPr lang="en-US" sz="2000" kern="1200"/>
        </a:p>
      </dsp:txBody>
      <dsp:txXfrm>
        <a:off x="0" y="3437288"/>
        <a:ext cx="4678020" cy="1128194"/>
      </dsp:txXfrm>
    </dsp:sp>
    <dsp:sp modelId="{023AA708-02E7-4DF9-AA94-99D7963AD31C}">
      <dsp:nvSpPr>
        <dsp:cNvPr id="0" name=""/>
        <dsp:cNvSpPr/>
      </dsp:nvSpPr>
      <dsp:spPr>
        <a:xfrm rot="10800000">
          <a:off x="0" y="1719048"/>
          <a:ext cx="4678020" cy="1735163"/>
        </a:xfrm>
        <a:prstGeom prst="upArrowCallou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a:t>Employers are required to offer HBV vaccination HBV vaccination to employees covered under BBP standard</a:t>
          </a:r>
          <a:endParaRPr lang="en-US" sz="2000" kern="1200"/>
        </a:p>
      </dsp:txBody>
      <dsp:txXfrm rot="10800000">
        <a:off x="0" y="1719048"/>
        <a:ext cx="4678020" cy="1127457"/>
      </dsp:txXfrm>
    </dsp:sp>
    <dsp:sp modelId="{3ADAA675-4D93-4626-8ECD-4AABF50CBB0F}">
      <dsp:nvSpPr>
        <dsp:cNvPr id="0" name=""/>
        <dsp:cNvSpPr/>
      </dsp:nvSpPr>
      <dsp:spPr>
        <a:xfrm rot="10800000">
          <a:off x="0" y="807"/>
          <a:ext cx="4678020" cy="1735163"/>
        </a:xfrm>
        <a:prstGeom prst="upArrowCallou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142240" rIns="142240" bIns="142240" numCol="1" spcCol="1270" anchor="ctr" anchorCtr="0">
          <a:noAutofit/>
        </a:bodyPr>
        <a:lstStyle/>
        <a:p>
          <a:pPr marL="0" lvl="0" indent="0" algn="ctr" defTabSz="889000">
            <a:lnSpc>
              <a:spcPct val="90000"/>
            </a:lnSpc>
            <a:spcBef>
              <a:spcPct val="0"/>
            </a:spcBef>
            <a:spcAft>
              <a:spcPct val="35000"/>
            </a:spcAft>
            <a:buNone/>
          </a:pPr>
          <a:r>
            <a:rPr lang="en-US" sz="2000" b="1" kern="1200"/>
            <a:t>A vaccine does exist to prevent HBV infection</a:t>
          </a:r>
          <a:endParaRPr lang="en-US" sz="2000" kern="1200"/>
        </a:p>
      </dsp:txBody>
      <dsp:txXfrm rot="10800000">
        <a:off x="0" y="807"/>
        <a:ext cx="4678020" cy="1127457"/>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0471BD-BFE1-4DAD-AF20-E40B79A20BFE}">
      <dsp:nvSpPr>
        <dsp:cNvPr id="0" name=""/>
        <dsp:cNvSpPr/>
      </dsp:nvSpPr>
      <dsp:spPr>
        <a:xfrm>
          <a:off x="0" y="76200"/>
          <a:ext cx="3276600" cy="1409118"/>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dirty="0"/>
            <a:t>No cure for HBV infection</a:t>
          </a:r>
          <a:endParaRPr lang="en-US" sz="2000" kern="1200" dirty="0"/>
        </a:p>
      </dsp:txBody>
      <dsp:txXfrm>
        <a:off x="68787" y="144987"/>
        <a:ext cx="3139026" cy="1271544"/>
      </dsp:txXfrm>
    </dsp:sp>
    <dsp:sp modelId="{1958CEB8-4D55-4B9A-A61D-9A46C3344285}">
      <dsp:nvSpPr>
        <dsp:cNvPr id="0" name=""/>
        <dsp:cNvSpPr/>
      </dsp:nvSpPr>
      <dsp:spPr>
        <a:xfrm>
          <a:off x="0" y="1570010"/>
          <a:ext cx="3276600" cy="1409118"/>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t>Post-exposure prophy-laxis should begin within 24 hours; no later than 7 days after exposure</a:t>
          </a:r>
          <a:endParaRPr lang="en-US" sz="2000" kern="1200"/>
        </a:p>
      </dsp:txBody>
      <dsp:txXfrm>
        <a:off x="68787" y="1638797"/>
        <a:ext cx="3139026" cy="1271544"/>
      </dsp:txXfrm>
    </dsp:sp>
    <dsp:sp modelId="{295CDB6B-808C-4E4C-8C37-7AE87CB31EFD}">
      <dsp:nvSpPr>
        <dsp:cNvPr id="0" name=""/>
        <dsp:cNvSpPr/>
      </dsp:nvSpPr>
      <dsp:spPr>
        <a:xfrm>
          <a:off x="0" y="3036729"/>
          <a:ext cx="3276600" cy="1409118"/>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en-US" sz="2000" b="1" kern="1200"/>
            <a:t>Exposed person should receive  HBV vaccine</a:t>
          </a:r>
          <a:endParaRPr lang="en-US" sz="2000" kern="1200"/>
        </a:p>
      </dsp:txBody>
      <dsp:txXfrm>
        <a:off x="68787" y="3105516"/>
        <a:ext cx="3139026" cy="1271544"/>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245CBA-820D-47A4-BA72-4022275D25D5}">
      <dsp:nvSpPr>
        <dsp:cNvPr id="0" name=""/>
        <dsp:cNvSpPr/>
      </dsp:nvSpPr>
      <dsp:spPr>
        <a:xfrm>
          <a:off x="317103" y="489346"/>
          <a:ext cx="984339" cy="984339"/>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34DECCF-06A2-48C9-82B0-C4A7104E3824}">
      <dsp:nvSpPr>
        <dsp:cNvPr id="0" name=""/>
        <dsp:cNvSpPr/>
      </dsp:nvSpPr>
      <dsp:spPr>
        <a:xfrm>
          <a:off x="526880" y="699124"/>
          <a:ext cx="564785" cy="5647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73B4CB4-E093-4451-A218-2DEF1EE864A6}">
      <dsp:nvSpPr>
        <dsp:cNvPr id="0" name=""/>
        <dsp:cNvSpPr/>
      </dsp:nvSpPr>
      <dsp:spPr>
        <a:xfrm>
          <a:off x="2437" y="1780284"/>
          <a:ext cx="1613671" cy="827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Employees with routine occupational exposure to blood/OPIM have right to  HepB vaccination at no personal expense</a:t>
          </a:r>
          <a:endParaRPr lang="en-US" sz="1100" kern="1200"/>
        </a:p>
      </dsp:txBody>
      <dsp:txXfrm>
        <a:off x="2437" y="1780284"/>
        <a:ext cx="1613671" cy="827006"/>
      </dsp:txXfrm>
    </dsp:sp>
    <dsp:sp modelId="{D1E52CF8-192A-4F33-BE4A-EB8EE6679642}">
      <dsp:nvSpPr>
        <dsp:cNvPr id="0" name=""/>
        <dsp:cNvSpPr/>
      </dsp:nvSpPr>
      <dsp:spPr>
        <a:xfrm>
          <a:off x="2213167" y="489346"/>
          <a:ext cx="984339" cy="984339"/>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B2306C2-8BA7-4836-8BB4-4CADDC8ABD01}">
      <dsp:nvSpPr>
        <dsp:cNvPr id="0" name=""/>
        <dsp:cNvSpPr/>
      </dsp:nvSpPr>
      <dsp:spPr>
        <a:xfrm>
          <a:off x="2422945" y="699124"/>
          <a:ext cx="564785" cy="5647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BC356017-4133-467C-A5F4-B646ED7B7420}">
      <dsp:nvSpPr>
        <dsp:cNvPr id="0" name=""/>
        <dsp:cNvSpPr/>
      </dsp:nvSpPr>
      <dsp:spPr>
        <a:xfrm>
          <a:off x="1898501" y="1780284"/>
          <a:ext cx="1613671" cy="827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Employee refusal established by signing HepB vaccination declination form</a:t>
          </a:r>
          <a:endParaRPr lang="en-US" sz="1100" kern="1200"/>
        </a:p>
      </dsp:txBody>
      <dsp:txXfrm>
        <a:off x="1898501" y="1780284"/>
        <a:ext cx="1613671" cy="827006"/>
      </dsp:txXfrm>
    </dsp:sp>
    <dsp:sp modelId="{C2DA23BE-87B7-4C28-8B63-A631D4685A47}">
      <dsp:nvSpPr>
        <dsp:cNvPr id="0" name=""/>
        <dsp:cNvSpPr/>
      </dsp:nvSpPr>
      <dsp:spPr>
        <a:xfrm>
          <a:off x="4109232" y="489346"/>
          <a:ext cx="984339" cy="984339"/>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3FFB75D-3CBD-4335-85ED-3718F4E6A3F4}">
      <dsp:nvSpPr>
        <dsp:cNvPr id="0" name=""/>
        <dsp:cNvSpPr/>
      </dsp:nvSpPr>
      <dsp:spPr>
        <a:xfrm>
          <a:off x="4319009" y="699124"/>
          <a:ext cx="564785" cy="5647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C8DD537-1696-468C-B51B-180581BC14E3}">
      <dsp:nvSpPr>
        <dsp:cNvPr id="0" name=""/>
        <dsp:cNvSpPr/>
      </dsp:nvSpPr>
      <dsp:spPr>
        <a:xfrm>
          <a:off x="3794566" y="1780284"/>
          <a:ext cx="1613671" cy="827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Vaccine is Recombivax HB or Energix-B</a:t>
          </a:r>
          <a:endParaRPr lang="en-US" sz="1100" kern="1200"/>
        </a:p>
      </dsp:txBody>
      <dsp:txXfrm>
        <a:off x="3794566" y="1780284"/>
        <a:ext cx="1613671" cy="827006"/>
      </dsp:txXfrm>
    </dsp:sp>
    <dsp:sp modelId="{0C8521FF-0F95-4F7F-9061-99C5B459C463}">
      <dsp:nvSpPr>
        <dsp:cNvPr id="0" name=""/>
        <dsp:cNvSpPr/>
      </dsp:nvSpPr>
      <dsp:spPr>
        <a:xfrm>
          <a:off x="6005296" y="489346"/>
          <a:ext cx="984339" cy="984339"/>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644C1CA-9B53-43A9-8EF1-36447C388530}">
      <dsp:nvSpPr>
        <dsp:cNvPr id="0" name=""/>
        <dsp:cNvSpPr/>
      </dsp:nvSpPr>
      <dsp:spPr>
        <a:xfrm>
          <a:off x="6215074" y="699124"/>
          <a:ext cx="564785" cy="5647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2CD918C6-8F12-4B9B-AD81-8EC46D48FEEE}">
      <dsp:nvSpPr>
        <dsp:cNvPr id="0" name=""/>
        <dsp:cNvSpPr/>
      </dsp:nvSpPr>
      <dsp:spPr>
        <a:xfrm>
          <a:off x="5690630" y="1780284"/>
          <a:ext cx="1613671" cy="8270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Must be made available within 10 working days of initial assignment to job</a:t>
          </a:r>
          <a:endParaRPr lang="en-US" sz="1100" kern="1200"/>
        </a:p>
      </dsp:txBody>
      <dsp:txXfrm>
        <a:off x="5690630" y="1780284"/>
        <a:ext cx="1613671" cy="827006"/>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DB4178-882E-4620-8CF3-CF7AE6E06BEB}">
      <dsp:nvSpPr>
        <dsp:cNvPr id="0" name=""/>
        <dsp:cNvSpPr/>
      </dsp:nvSpPr>
      <dsp:spPr>
        <a:xfrm>
          <a:off x="7820" y="91976"/>
          <a:ext cx="447699" cy="447699"/>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5D0AC4A-CAE0-406F-A289-E73420C04A16}">
      <dsp:nvSpPr>
        <dsp:cNvPr id="0" name=""/>
        <dsp:cNvSpPr/>
      </dsp:nvSpPr>
      <dsp:spPr>
        <a:xfrm>
          <a:off x="7820" y="664920"/>
          <a:ext cx="1279140" cy="137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b="1" kern="1200"/>
            <a:t>Vaccine given in 3 doses over 6 months</a:t>
          </a:r>
          <a:endParaRPr lang="en-US" sz="1400" kern="1200"/>
        </a:p>
      </dsp:txBody>
      <dsp:txXfrm>
        <a:off x="7820" y="664920"/>
        <a:ext cx="1279140" cy="1371634"/>
      </dsp:txXfrm>
    </dsp:sp>
    <dsp:sp modelId="{6DD553B4-D1DF-412E-8E13-6C3DFA4ECE04}">
      <dsp:nvSpPr>
        <dsp:cNvPr id="0" name=""/>
        <dsp:cNvSpPr/>
      </dsp:nvSpPr>
      <dsp:spPr>
        <a:xfrm>
          <a:off x="7820" y="2094809"/>
          <a:ext cx="1279140" cy="90985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488950">
            <a:lnSpc>
              <a:spcPct val="90000"/>
            </a:lnSpc>
            <a:spcBef>
              <a:spcPct val="0"/>
            </a:spcBef>
            <a:spcAft>
              <a:spcPct val="35000"/>
            </a:spcAft>
            <a:buNone/>
          </a:pPr>
          <a:r>
            <a:rPr lang="en-US" sz="1100" b="1" kern="1200"/>
            <a:t>1st on initial assignment</a:t>
          </a:r>
          <a:endParaRPr lang="en-US" sz="1100" kern="1200"/>
        </a:p>
        <a:p>
          <a:pPr marL="0" lvl="0" indent="0" algn="l" defTabSz="488950">
            <a:lnSpc>
              <a:spcPct val="90000"/>
            </a:lnSpc>
            <a:spcBef>
              <a:spcPct val="0"/>
            </a:spcBef>
            <a:spcAft>
              <a:spcPct val="35000"/>
            </a:spcAft>
            <a:buNone/>
          </a:pPr>
          <a:r>
            <a:rPr lang="en-US" sz="1100" b="1" kern="1200"/>
            <a:t>2nd one month later</a:t>
          </a:r>
          <a:endParaRPr lang="en-US" sz="1100" kern="1200"/>
        </a:p>
        <a:p>
          <a:pPr marL="0" lvl="0" indent="0" algn="l" defTabSz="488950">
            <a:lnSpc>
              <a:spcPct val="90000"/>
            </a:lnSpc>
            <a:spcBef>
              <a:spcPct val="0"/>
            </a:spcBef>
            <a:spcAft>
              <a:spcPct val="35000"/>
            </a:spcAft>
            <a:buNone/>
          </a:pPr>
          <a:r>
            <a:rPr lang="en-US" sz="1100" b="1" kern="1200"/>
            <a:t>3rd five months after 2nd dose</a:t>
          </a:r>
          <a:endParaRPr lang="en-US" sz="1100" kern="1200"/>
        </a:p>
      </dsp:txBody>
      <dsp:txXfrm>
        <a:off x="7820" y="2094809"/>
        <a:ext cx="1279140" cy="909852"/>
      </dsp:txXfrm>
    </dsp:sp>
    <dsp:sp modelId="{BB25889E-CC96-4BAD-B416-C5C01F138F4A}">
      <dsp:nvSpPr>
        <dsp:cNvPr id="0" name=""/>
        <dsp:cNvSpPr/>
      </dsp:nvSpPr>
      <dsp:spPr>
        <a:xfrm>
          <a:off x="1510810" y="91976"/>
          <a:ext cx="447699" cy="447699"/>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BFCAE9E5-87BF-47F6-95A3-583C5CC6BF6F}">
      <dsp:nvSpPr>
        <dsp:cNvPr id="0" name=""/>
        <dsp:cNvSpPr/>
      </dsp:nvSpPr>
      <dsp:spPr>
        <a:xfrm>
          <a:off x="1510810" y="664920"/>
          <a:ext cx="1279140" cy="137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b="1" kern="1200"/>
            <a:t>CDC recommends HepB antibody testing 1 to 2 months following 3rd dose</a:t>
          </a:r>
          <a:endParaRPr lang="en-US" sz="1400" kern="1200"/>
        </a:p>
      </dsp:txBody>
      <dsp:txXfrm>
        <a:off x="1510810" y="664920"/>
        <a:ext cx="1279140" cy="1371634"/>
      </dsp:txXfrm>
    </dsp:sp>
    <dsp:sp modelId="{ED7CC882-B85F-40D7-957A-28FDD35ED40C}">
      <dsp:nvSpPr>
        <dsp:cNvPr id="0" name=""/>
        <dsp:cNvSpPr/>
      </dsp:nvSpPr>
      <dsp:spPr>
        <a:xfrm>
          <a:off x="1510810" y="2094809"/>
          <a:ext cx="1279140" cy="909852"/>
        </a:xfrm>
        <a:prstGeom prst="rect">
          <a:avLst/>
        </a:prstGeom>
        <a:noFill/>
        <a:ln>
          <a:noFill/>
        </a:ln>
        <a:effectLst/>
      </dsp:spPr>
      <dsp:style>
        <a:lnRef idx="0">
          <a:scrgbClr r="0" g="0" b="0"/>
        </a:lnRef>
        <a:fillRef idx="0">
          <a:scrgbClr r="0" g="0" b="0"/>
        </a:fillRef>
        <a:effectRef idx="0">
          <a:scrgbClr r="0" g="0" b="0"/>
        </a:effectRef>
        <a:fontRef idx="minor"/>
      </dsp:style>
    </dsp:sp>
    <dsp:sp modelId="{357A2CCC-6A02-41C5-8079-5F7A42C6D9E1}">
      <dsp:nvSpPr>
        <dsp:cNvPr id="0" name=""/>
        <dsp:cNvSpPr/>
      </dsp:nvSpPr>
      <dsp:spPr>
        <a:xfrm>
          <a:off x="3013799" y="91976"/>
          <a:ext cx="447699" cy="447699"/>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EF89155D-6A80-430D-A94F-0FA0B0F7854E}">
      <dsp:nvSpPr>
        <dsp:cNvPr id="0" name=""/>
        <dsp:cNvSpPr/>
      </dsp:nvSpPr>
      <dsp:spPr>
        <a:xfrm>
          <a:off x="3013799" y="664920"/>
          <a:ext cx="1279140" cy="137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b="1" kern="1200"/>
            <a:t>Employer cannot require employee to use health insurance to cover test cost</a:t>
          </a:r>
          <a:endParaRPr lang="en-US" sz="1400" kern="1200"/>
        </a:p>
      </dsp:txBody>
      <dsp:txXfrm>
        <a:off x="3013799" y="664920"/>
        <a:ext cx="1279140" cy="1371634"/>
      </dsp:txXfrm>
    </dsp:sp>
    <dsp:sp modelId="{52EA9236-A28C-4F24-82D8-731441247DCD}">
      <dsp:nvSpPr>
        <dsp:cNvPr id="0" name=""/>
        <dsp:cNvSpPr/>
      </dsp:nvSpPr>
      <dsp:spPr>
        <a:xfrm>
          <a:off x="3013799" y="2094809"/>
          <a:ext cx="1279140" cy="909852"/>
        </a:xfrm>
        <a:prstGeom prst="rect">
          <a:avLst/>
        </a:prstGeom>
        <a:noFill/>
        <a:ln>
          <a:noFill/>
        </a:ln>
        <a:effectLst/>
      </dsp:spPr>
      <dsp:style>
        <a:lnRef idx="0">
          <a:scrgbClr r="0" g="0" b="0"/>
        </a:lnRef>
        <a:fillRef idx="0">
          <a:scrgbClr r="0" g="0" b="0"/>
        </a:fillRef>
        <a:effectRef idx="0">
          <a:scrgbClr r="0" g="0" b="0"/>
        </a:effectRef>
        <a:fontRef idx="minor"/>
      </dsp:style>
    </dsp:sp>
    <dsp:sp modelId="{6CAC8F97-343E-42C9-AB7A-21B39D4E30A1}">
      <dsp:nvSpPr>
        <dsp:cNvPr id="0" name=""/>
        <dsp:cNvSpPr/>
      </dsp:nvSpPr>
      <dsp:spPr>
        <a:xfrm>
          <a:off x="4516789" y="91976"/>
          <a:ext cx="447699" cy="447699"/>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B464741-BFE8-4540-B29C-D6FD5C5628D2}">
      <dsp:nvSpPr>
        <dsp:cNvPr id="0" name=""/>
        <dsp:cNvSpPr/>
      </dsp:nvSpPr>
      <dsp:spPr>
        <a:xfrm>
          <a:off x="4516789" y="664920"/>
          <a:ext cx="1279140" cy="137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b="1" kern="1200"/>
            <a:t>Pre-screening is not required</a:t>
          </a:r>
          <a:endParaRPr lang="en-US" sz="1400" kern="1200"/>
        </a:p>
      </dsp:txBody>
      <dsp:txXfrm>
        <a:off x="4516789" y="664920"/>
        <a:ext cx="1279140" cy="1371634"/>
      </dsp:txXfrm>
    </dsp:sp>
    <dsp:sp modelId="{43BD9365-2984-460F-A2DD-67DB2C9E3A26}">
      <dsp:nvSpPr>
        <dsp:cNvPr id="0" name=""/>
        <dsp:cNvSpPr/>
      </dsp:nvSpPr>
      <dsp:spPr>
        <a:xfrm>
          <a:off x="4516789" y="2094809"/>
          <a:ext cx="1279140" cy="909852"/>
        </a:xfrm>
        <a:prstGeom prst="rect">
          <a:avLst/>
        </a:prstGeom>
        <a:noFill/>
        <a:ln>
          <a:noFill/>
        </a:ln>
        <a:effectLst/>
      </dsp:spPr>
      <dsp:style>
        <a:lnRef idx="0">
          <a:scrgbClr r="0" g="0" b="0"/>
        </a:lnRef>
        <a:fillRef idx="0">
          <a:scrgbClr r="0" g="0" b="0"/>
        </a:fillRef>
        <a:effectRef idx="0">
          <a:scrgbClr r="0" g="0" b="0"/>
        </a:effectRef>
        <a:fontRef idx="minor"/>
      </dsp:style>
    </dsp:sp>
    <dsp:sp modelId="{E0280B50-7EA8-4BBF-BDAA-1D5A99299B9B}">
      <dsp:nvSpPr>
        <dsp:cNvPr id="0" name=""/>
        <dsp:cNvSpPr/>
      </dsp:nvSpPr>
      <dsp:spPr>
        <a:xfrm>
          <a:off x="6019779" y="91976"/>
          <a:ext cx="447699" cy="447699"/>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4013DF2C-CEC0-4069-A340-F63FE6BA5438}">
      <dsp:nvSpPr>
        <dsp:cNvPr id="0" name=""/>
        <dsp:cNvSpPr/>
      </dsp:nvSpPr>
      <dsp:spPr>
        <a:xfrm>
          <a:off x="6019779" y="664920"/>
          <a:ext cx="1279140" cy="13716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622300">
            <a:lnSpc>
              <a:spcPct val="90000"/>
            </a:lnSpc>
            <a:spcBef>
              <a:spcPct val="0"/>
            </a:spcBef>
            <a:spcAft>
              <a:spcPct val="35000"/>
            </a:spcAft>
            <a:buNone/>
            <a:defRPr b="1"/>
          </a:pPr>
          <a:r>
            <a:rPr lang="en-US" sz="1400" b="1" kern="1200"/>
            <a:t>HBV is declining because of vaccine use!</a:t>
          </a:r>
          <a:endParaRPr lang="en-US" sz="1400" kern="1200"/>
        </a:p>
      </dsp:txBody>
      <dsp:txXfrm>
        <a:off x="6019779" y="664920"/>
        <a:ext cx="1279140" cy="1371634"/>
      </dsp:txXfrm>
    </dsp:sp>
    <dsp:sp modelId="{154696A1-E6CC-4A91-BD99-EC7441A4A5BF}">
      <dsp:nvSpPr>
        <dsp:cNvPr id="0" name=""/>
        <dsp:cNvSpPr/>
      </dsp:nvSpPr>
      <dsp:spPr>
        <a:xfrm>
          <a:off x="6019779" y="2094809"/>
          <a:ext cx="1279140" cy="909852"/>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13574F-39BA-4DE0-AFF8-CBD0539C4874}">
      <dsp:nvSpPr>
        <dsp:cNvPr id="0" name=""/>
        <dsp:cNvSpPr/>
      </dsp:nvSpPr>
      <dsp:spPr>
        <a:xfrm>
          <a:off x="3423335" y="0"/>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closable and puncture resistent</a:t>
          </a:r>
          <a:endParaRPr lang="en-US" sz="1100" kern="1200"/>
        </a:p>
      </dsp:txBody>
      <dsp:txXfrm>
        <a:off x="3423335" y="0"/>
        <a:ext cx="693687" cy="693687"/>
      </dsp:txXfrm>
    </dsp:sp>
    <dsp:sp modelId="{0D4C161F-F068-4DF5-A198-9568B51E0685}">
      <dsp:nvSpPr>
        <dsp:cNvPr id="0" name=""/>
        <dsp:cNvSpPr/>
      </dsp:nvSpPr>
      <dsp:spPr>
        <a:xfrm>
          <a:off x="687992" y="48403"/>
          <a:ext cx="4602909" cy="4602909"/>
        </a:xfrm>
        <a:prstGeom prst="circularArrow">
          <a:avLst>
            <a:gd name="adj1" fmla="val 2939"/>
            <a:gd name="adj2" fmla="val 179850"/>
            <a:gd name="adj3" fmla="val 18987560"/>
            <a:gd name="adj4" fmla="val 18093063"/>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5A4DC1-E093-4C69-8EBB-F8C80F5B8DC5}">
      <dsp:nvSpPr>
        <dsp:cNvPr id="0" name=""/>
        <dsp:cNvSpPr/>
      </dsp:nvSpPr>
      <dsp:spPr>
        <a:xfrm>
          <a:off x="4529265" y="949120"/>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leak proof</a:t>
          </a:r>
          <a:endParaRPr lang="en-US" sz="1100" kern="1200"/>
        </a:p>
      </dsp:txBody>
      <dsp:txXfrm>
        <a:off x="4529265" y="949120"/>
        <a:ext cx="693687" cy="693687"/>
      </dsp:txXfrm>
    </dsp:sp>
    <dsp:sp modelId="{6ECBB1BF-B662-4A19-8787-9783B7E8A7BE}">
      <dsp:nvSpPr>
        <dsp:cNvPr id="0" name=""/>
        <dsp:cNvSpPr/>
      </dsp:nvSpPr>
      <dsp:spPr>
        <a:xfrm>
          <a:off x="708445" y="71966"/>
          <a:ext cx="4602909" cy="4602909"/>
        </a:xfrm>
        <a:prstGeom prst="circularArrow">
          <a:avLst>
            <a:gd name="adj1" fmla="val 2939"/>
            <a:gd name="adj2" fmla="val 179850"/>
            <a:gd name="adj3" fmla="val 21463787"/>
            <a:gd name="adj4" fmla="val 20410878"/>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62484A3-C6C1-457A-9905-6A73F25E092F}">
      <dsp:nvSpPr>
        <dsp:cNvPr id="0" name=""/>
        <dsp:cNvSpPr/>
      </dsp:nvSpPr>
      <dsp:spPr>
        <a:xfrm>
          <a:off x="4785231" y="2400774"/>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labeled or color-coded</a:t>
          </a:r>
          <a:endParaRPr lang="en-US" sz="1100" kern="1200"/>
        </a:p>
      </dsp:txBody>
      <dsp:txXfrm>
        <a:off x="4785231" y="2400774"/>
        <a:ext cx="693687" cy="693687"/>
      </dsp:txXfrm>
    </dsp:sp>
    <dsp:sp modelId="{3CC8DBC2-C71D-441A-B554-9DA323C900E9}">
      <dsp:nvSpPr>
        <dsp:cNvPr id="0" name=""/>
        <dsp:cNvSpPr/>
      </dsp:nvSpPr>
      <dsp:spPr>
        <a:xfrm>
          <a:off x="708445" y="71966"/>
          <a:ext cx="4602909" cy="4602909"/>
        </a:xfrm>
        <a:prstGeom prst="circularArrow">
          <a:avLst>
            <a:gd name="adj1" fmla="val 2939"/>
            <a:gd name="adj2" fmla="val 179850"/>
            <a:gd name="adj3" fmla="val 2054267"/>
            <a:gd name="adj4" fmla="val 1172904"/>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2EB595A-9593-40BD-848B-8CD413E3DF33}">
      <dsp:nvSpPr>
        <dsp:cNvPr id="0" name=""/>
        <dsp:cNvSpPr/>
      </dsp:nvSpPr>
      <dsp:spPr>
        <a:xfrm>
          <a:off x="4048207" y="3677336"/>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functional</a:t>
          </a:r>
          <a:endParaRPr lang="en-US" sz="1100" kern="1200"/>
        </a:p>
      </dsp:txBody>
      <dsp:txXfrm>
        <a:off x="4048207" y="3677336"/>
        <a:ext cx="693687" cy="693687"/>
      </dsp:txXfrm>
    </dsp:sp>
    <dsp:sp modelId="{4C7F092A-5F24-4CDB-835D-A4DEDD3945AE}">
      <dsp:nvSpPr>
        <dsp:cNvPr id="0" name=""/>
        <dsp:cNvSpPr/>
      </dsp:nvSpPr>
      <dsp:spPr>
        <a:xfrm>
          <a:off x="708445" y="71966"/>
          <a:ext cx="4602909" cy="4602909"/>
        </a:xfrm>
        <a:prstGeom prst="circularArrow">
          <a:avLst>
            <a:gd name="adj1" fmla="val 2939"/>
            <a:gd name="adj2" fmla="val 179850"/>
            <a:gd name="adj3" fmla="val 4664410"/>
            <a:gd name="adj4" fmla="val 3671690"/>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1555C87-4FF6-4CF6-B7DC-230F9F954579}">
      <dsp:nvSpPr>
        <dsp:cNvPr id="0" name=""/>
        <dsp:cNvSpPr/>
      </dsp:nvSpPr>
      <dsp:spPr>
        <a:xfrm>
          <a:off x="2663056" y="4181490"/>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sufficient in number</a:t>
          </a:r>
          <a:endParaRPr lang="en-US" sz="1100" kern="1200"/>
        </a:p>
      </dsp:txBody>
      <dsp:txXfrm>
        <a:off x="2663056" y="4181490"/>
        <a:ext cx="693687" cy="693687"/>
      </dsp:txXfrm>
    </dsp:sp>
    <dsp:sp modelId="{5EF1B430-08BC-4024-98F4-B5D6BB96E691}">
      <dsp:nvSpPr>
        <dsp:cNvPr id="0" name=""/>
        <dsp:cNvSpPr/>
      </dsp:nvSpPr>
      <dsp:spPr>
        <a:xfrm>
          <a:off x="708445" y="71966"/>
          <a:ext cx="4602909" cy="4602909"/>
        </a:xfrm>
        <a:prstGeom prst="circularArrow">
          <a:avLst>
            <a:gd name="adj1" fmla="val 2939"/>
            <a:gd name="adj2" fmla="val 179850"/>
            <a:gd name="adj3" fmla="val 6948460"/>
            <a:gd name="adj4" fmla="val 5955740"/>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776907-C037-4999-8CCE-5C53E6BFC418}">
      <dsp:nvSpPr>
        <dsp:cNvPr id="0" name=""/>
        <dsp:cNvSpPr/>
      </dsp:nvSpPr>
      <dsp:spPr>
        <a:xfrm>
          <a:off x="1277904" y="3677336"/>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easily accessible and main-</a:t>
          </a:r>
          <a:endParaRPr lang="en-US" sz="1100" kern="1200"/>
        </a:p>
      </dsp:txBody>
      <dsp:txXfrm>
        <a:off x="1277904" y="3677336"/>
        <a:ext cx="693687" cy="693687"/>
      </dsp:txXfrm>
    </dsp:sp>
    <dsp:sp modelId="{695476E8-91D8-4764-AB06-192C53691E4C}">
      <dsp:nvSpPr>
        <dsp:cNvPr id="0" name=""/>
        <dsp:cNvSpPr/>
      </dsp:nvSpPr>
      <dsp:spPr>
        <a:xfrm>
          <a:off x="708445" y="71966"/>
          <a:ext cx="4602909" cy="4602909"/>
        </a:xfrm>
        <a:prstGeom prst="circularArrow">
          <a:avLst>
            <a:gd name="adj1" fmla="val 2939"/>
            <a:gd name="adj2" fmla="val 179850"/>
            <a:gd name="adj3" fmla="val 9447245"/>
            <a:gd name="adj4" fmla="val 8565883"/>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3859507-C367-4681-85DE-378B42734A2F}">
      <dsp:nvSpPr>
        <dsp:cNvPr id="0" name=""/>
        <dsp:cNvSpPr/>
      </dsp:nvSpPr>
      <dsp:spPr>
        <a:xfrm>
          <a:off x="540880" y="2400774"/>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tained in upright position</a:t>
          </a:r>
          <a:endParaRPr lang="en-US" sz="1100" kern="1200"/>
        </a:p>
      </dsp:txBody>
      <dsp:txXfrm>
        <a:off x="540880" y="2400774"/>
        <a:ext cx="693687" cy="693687"/>
      </dsp:txXfrm>
    </dsp:sp>
    <dsp:sp modelId="{D922FA5B-EA4E-485C-82AC-40EDFC27AE26}">
      <dsp:nvSpPr>
        <dsp:cNvPr id="0" name=""/>
        <dsp:cNvSpPr/>
      </dsp:nvSpPr>
      <dsp:spPr>
        <a:xfrm>
          <a:off x="708445" y="71966"/>
          <a:ext cx="4602909" cy="4602909"/>
        </a:xfrm>
        <a:prstGeom prst="circularArrow">
          <a:avLst>
            <a:gd name="adj1" fmla="val 2939"/>
            <a:gd name="adj2" fmla="val 179850"/>
            <a:gd name="adj3" fmla="val 11809272"/>
            <a:gd name="adj4" fmla="val 10756363"/>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85AEB1-2805-42BD-A3A0-7312F94CE9E4}">
      <dsp:nvSpPr>
        <dsp:cNvPr id="0" name=""/>
        <dsp:cNvSpPr/>
      </dsp:nvSpPr>
      <dsp:spPr>
        <a:xfrm>
          <a:off x="796846" y="949120"/>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a:t>replaced per agency policy</a:t>
          </a:r>
          <a:endParaRPr lang="en-US" sz="1100" kern="1200"/>
        </a:p>
      </dsp:txBody>
      <dsp:txXfrm>
        <a:off x="796846" y="949120"/>
        <a:ext cx="693687" cy="693687"/>
      </dsp:txXfrm>
    </dsp:sp>
    <dsp:sp modelId="{9CA972A0-F69C-4033-9D70-82AE6D70FAE0}">
      <dsp:nvSpPr>
        <dsp:cNvPr id="0" name=""/>
        <dsp:cNvSpPr/>
      </dsp:nvSpPr>
      <dsp:spPr>
        <a:xfrm>
          <a:off x="708445" y="71966"/>
          <a:ext cx="4602909" cy="4602909"/>
        </a:xfrm>
        <a:prstGeom prst="circularArrow">
          <a:avLst>
            <a:gd name="adj1" fmla="val 2939"/>
            <a:gd name="adj2" fmla="val 179850"/>
            <a:gd name="adj3" fmla="val 14208328"/>
            <a:gd name="adj4" fmla="val 13282365"/>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1FF746B-B6C4-4B5D-8139-DFC8AFDC804A}">
      <dsp:nvSpPr>
        <dsp:cNvPr id="0" name=""/>
        <dsp:cNvSpPr/>
      </dsp:nvSpPr>
      <dsp:spPr>
        <a:xfrm>
          <a:off x="1926032" y="1621"/>
          <a:ext cx="693687" cy="6936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u="sng" kern="1200"/>
            <a:t>NOT</a:t>
          </a:r>
          <a:r>
            <a:rPr lang="en-US" sz="1100" b="1" kern="1200"/>
            <a:t> be overfilled</a:t>
          </a:r>
          <a:endParaRPr lang="en-US" sz="1100" kern="1200"/>
        </a:p>
      </dsp:txBody>
      <dsp:txXfrm>
        <a:off x="1926032" y="1621"/>
        <a:ext cx="693687" cy="693687"/>
      </dsp:txXfrm>
    </dsp:sp>
    <dsp:sp modelId="{2FCDDDE6-DE24-4F71-8C59-A8CD7C8A9BE8}">
      <dsp:nvSpPr>
        <dsp:cNvPr id="0" name=""/>
        <dsp:cNvSpPr/>
      </dsp:nvSpPr>
      <dsp:spPr>
        <a:xfrm>
          <a:off x="734164" y="67069"/>
          <a:ext cx="4602909" cy="4602909"/>
        </a:xfrm>
        <a:prstGeom prst="circularArrow">
          <a:avLst>
            <a:gd name="adj1" fmla="val 2939"/>
            <a:gd name="adj2" fmla="val 179850"/>
            <a:gd name="adj3" fmla="val 16642063"/>
            <a:gd name="adj4" fmla="val 15532324"/>
            <a:gd name="adj5" fmla="val 3429"/>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8BA7B8-6BF1-4D93-9A70-933FACA4E88F}">
      <dsp:nvSpPr>
        <dsp:cNvPr id="0" name=""/>
        <dsp:cNvSpPr/>
      </dsp:nvSpPr>
      <dsp:spPr>
        <a:xfrm>
          <a:off x="4975" y="33307"/>
          <a:ext cx="1174195" cy="114588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9DDF59B-DFCA-4F45-B0C5-F0E8C6EB6652}">
      <dsp:nvSpPr>
        <dsp:cNvPr id="0" name=""/>
        <dsp:cNvSpPr/>
      </dsp:nvSpPr>
      <dsp:spPr>
        <a:xfrm>
          <a:off x="4975" y="1309136"/>
          <a:ext cx="3354845" cy="49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defRPr b="1"/>
          </a:pPr>
          <a:r>
            <a:rPr lang="en-US" sz="1700" b="1" kern="1200"/>
            <a:t>Behaviors using engineering controls safely and effectively</a:t>
          </a:r>
          <a:endParaRPr lang="en-US" sz="1700" kern="1200"/>
        </a:p>
      </dsp:txBody>
      <dsp:txXfrm>
        <a:off x="4975" y="1309136"/>
        <a:ext cx="3354845" cy="491093"/>
      </dsp:txXfrm>
    </dsp:sp>
    <dsp:sp modelId="{60CB58ED-20D3-41A8-B332-5504A0F1EA61}">
      <dsp:nvSpPr>
        <dsp:cNvPr id="0" name=""/>
        <dsp:cNvSpPr/>
      </dsp:nvSpPr>
      <dsp:spPr>
        <a:xfrm>
          <a:off x="4975" y="1860669"/>
          <a:ext cx="3354845" cy="1202660"/>
        </a:xfrm>
        <a:prstGeom prst="rect">
          <a:avLst/>
        </a:prstGeom>
        <a:noFill/>
        <a:ln>
          <a:noFill/>
        </a:ln>
        <a:effectLst/>
      </dsp:spPr>
      <dsp:style>
        <a:lnRef idx="0">
          <a:scrgbClr r="0" g="0" b="0"/>
        </a:lnRef>
        <a:fillRef idx="0">
          <a:scrgbClr r="0" g="0" b="0"/>
        </a:fillRef>
        <a:effectRef idx="0">
          <a:scrgbClr r="0" g="0" b="0"/>
        </a:effectRef>
        <a:fontRef idx="minor"/>
      </dsp:style>
    </dsp:sp>
    <dsp:sp modelId="{3B08BACF-D2C3-42F7-8A7B-DC7B61B8140F}">
      <dsp:nvSpPr>
        <dsp:cNvPr id="0" name=""/>
        <dsp:cNvSpPr/>
      </dsp:nvSpPr>
      <dsp:spPr>
        <a:xfrm>
          <a:off x="3946918" y="33307"/>
          <a:ext cx="1174195" cy="114588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022426D3-8E4B-43B1-923A-B44B41EF7679}">
      <dsp:nvSpPr>
        <dsp:cNvPr id="0" name=""/>
        <dsp:cNvSpPr/>
      </dsp:nvSpPr>
      <dsp:spPr>
        <a:xfrm>
          <a:off x="3946918" y="1309136"/>
          <a:ext cx="3354845" cy="4910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defRPr b="1"/>
          </a:pPr>
          <a:r>
            <a:rPr lang="en-US" sz="1700" b="1" kern="1200"/>
            <a:t>Work Practice Controls include:</a:t>
          </a:r>
          <a:endParaRPr lang="en-US" sz="1700" kern="1200"/>
        </a:p>
      </dsp:txBody>
      <dsp:txXfrm>
        <a:off x="3946918" y="1309136"/>
        <a:ext cx="3354845" cy="491093"/>
      </dsp:txXfrm>
    </dsp:sp>
    <dsp:sp modelId="{B5AE764F-12A4-4D1C-AFE9-5633BD767F10}">
      <dsp:nvSpPr>
        <dsp:cNvPr id="0" name=""/>
        <dsp:cNvSpPr/>
      </dsp:nvSpPr>
      <dsp:spPr>
        <a:xfrm>
          <a:off x="3946918" y="1860669"/>
          <a:ext cx="3354845" cy="12026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77850">
            <a:lnSpc>
              <a:spcPct val="90000"/>
            </a:lnSpc>
            <a:spcBef>
              <a:spcPct val="0"/>
            </a:spcBef>
            <a:spcAft>
              <a:spcPct val="35000"/>
            </a:spcAft>
            <a:buNone/>
          </a:pPr>
          <a:r>
            <a:rPr lang="en-US" sz="1300" b="1" kern="1200"/>
            <a:t>using sharps containers</a:t>
          </a:r>
          <a:endParaRPr lang="en-US" sz="1300" kern="1200"/>
        </a:p>
        <a:p>
          <a:pPr marL="0" lvl="0" indent="0" algn="l" defTabSz="577850">
            <a:lnSpc>
              <a:spcPct val="90000"/>
            </a:lnSpc>
            <a:spcBef>
              <a:spcPct val="0"/>
            </a:spcBef>
            <a:spcAft>
              <a:spcPct val="35000"/>
            </a:spcAft>
            <a:buNone/>
          </a:pPr>
          <a:r>
            <a:rPr lang="en-US" sz="1300" b="1" kern="1200"/>
            <a:t>using an eyewash station</a:t>
          </a:r>
          <a:endParaRPr lang="en-US" sz="1300" kern="1200"/>
        </a:p>
        <a:p>
          <a:pPr marL="0" lvl="0" indent="0" algn="l" defTabSz="577850">
            <a:lnSpc>
              <a:spcPct val="90000"/>
            </a:lnSpc>
            <a:spcBef>
              <a:spcPct val="0"/>
            </a:spcBef>
            <a:spcAft>
              <a:spcPct val="35000"/>
            </a:spcAft>
            <a:buNone/>
          </a:pPr>
          <a:r>
            <a:rPr lang="en-US" sz="1300" b="1" kern="1200"/>
            <a:t>WASHING HANDS after using PPE</a:t>
          </a:r>
          <a:endParaRPr lang="en-US" sz="1300" kern="1200"/>
        </a:p>
        <a:p>
          <a:pPr marL="0" lvl="0" indent="0" algn="l" defTabSz="577850">
            <a:lnSpc>
              <a:spcPct val="90000"/>
            </a:lnSpc>
            <a:spcBef>
              <a:spcPct val="0"/>
            </a:spcBef>
            <a:spcAft>
              <a:spcPct val="35000"/>
            </a:spcAft>
            <a:buNone/>
          </a:pPr>
          <a:r>
            <a:rPr lang="en-US" sz="1300" b="1" kern="1200"/>
            <a:t>cleaning work surfaces</a:t>
          </a:r>
          <a:endParaRPr lang="en-US" sz="1300" kern="1200"/>
        </a:p>
        <a:p>
          <a:pPr marL="0" lvl="0" indent="0" algn="l" defTabSz="577850">
            <a:lnSpc>
              <a:spcPct val="90000"/>
            </a:lnSpc>
            <a:spcBef>
              <a:spcPct val="0"/>
            </a:spcBef>
            <a:spcAft>
              <a:spcPct val="35000"/>
            </a:spcAft>
            <a:buNone/>
          </a:pPr>
          <a:r>
            <a:rPr lang="en-US" sz="1300" b="1" kern="1200"/>
            <a:t>proper laundering</a:t>
          </a:r>
          <a:endParaRPr lang="en-US" sz="1300" kern="1200"/>
        </a:p>
      </dsp:txBody>
      <dsp:txXfrm>
        <a:off x="3946918" y="1860669"/>
        <a:ext cx="3354845" cy="120266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7FC6AB-57F0-4FFC-ACF2-C906659B4B99}">
      <dsp:nvSpPr>
        <dsp:cNvPr id="0" name=""/>
        <dsp:cNvSpPr/>
      </dsp:nvSpPr>
      <dsp:spPr>
        <a:xfrm>
          <a:off x="1646615" y="514142"/>
          <a:ext cx="1354968" cy="1354968"/>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l" defTabSz="533400">
            <a:lnSpc>
              <a:spcPct val="90000"/>
            </a:lnSpc>
            <a:spcBef>
              <a:spcPct val="0"/>
            </a:spcBef>
            <a:spcAft>
              <a:spcPct val="35000"/>
            </a:spcAft>
            <a:buNone/>
          </a:pPr>
          <a:r>
            <a:rPr lang="en-US" sz="1200" kern="1200" dirty="0"/>
            <a:t>Break, shear, bend or recap</a:t>
          </a:r>
        </a:p>
        <a:p>
          <a:pPr marL="57150" lvl="1" indent="-57150" algn="l" defTabSz="400050">
            <a:lnSpc>
              <a:spcPct val="90000"/>
            </a:lnSpc>
            <a:spcBef>
              <a:spcPct val="0"/>
            </a:spcBef>
            <a:spcAft>
              <a:spcPct val="15000"/>
            </a:spcAft>
            <a:buChar char="•"/>
          </a:pPr>
          <a:r>
            <a:rPr lang="en-US" sz="900" kern="1200"/>
            <a:t>break, shear, bend or recap needles</a:t>
          </a:r>
        </a:p>
      </dsp:txBody>
      <dsp:txXfrm>
        <a:off x="1845045" y="712572"/>
        <a:ext cx="958108" cy="958108"/>
      </dsp:txXfrm>
    </dsp:sp>
    <dsp:sp modelId="{AB79790C-EEE1-4E55-A13E-A241558CEF6D}">
      <dsp:nvSpPr>
        <dsp:cNvPr id="0" name=""/>
        <dsp:cNvSpPr/>
      </dsp:nvSpPr>
      <dsp:spPr>
        <a:xfrm rot="2160000">
          <a:off x="2958765" y="1554941"/>
          <a:ext cx="360212" cy="4573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2969084" y="1614642"/>
        <a:ext cx="252148" cy="274381"/>
      </dsp:txXfrm>
    </dsp:sp>
    <dsp:sp modelId="{E712FDFA-B0FD-45CB-8109-9D2D992E9893}">
      <dsp:nvSpPr>
        <dsp:cNvPr id="0" name=""/>
        <dsp:cNvSpPr/>
      </dsp:nvSpPr>
      <dsp:spPr>
        <a:xfrm>
          <a:off x="3292653" y="1710058"/>
          <a:ext cx="1354968" cy="1354968"/>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l" defTabSz="533400">
            <a:lnSpc>
              <a:spcPct val="90000"/>
            </a:lnSpc>
            <a:spcBef>
              <a:spcPct val="0"/>
            </a:spcBef>
            <a:spcAft>
              <a:spcPct val="35000"/>
            </a:spcAft>
            <a:buNone/>
          </a:pPr>
          <a:r>
            <a:rPr lang="en-US" sz="1200" kern="1200"/>
            <a:t>Reach</a:t>
          </a:r>
        </a:p>
        <a:p>
          <a:pPr marL="57150" lvl="1" indent="-57150" algn="l" defTabSz="400050">
            <a:lnSpc>
              <a:spcPct val="90000"/>
            </a:lnSpc>
            <a:spcBef>
              <a:spcPct val="0"/>
            </a:spcBef>
            <a:spcAft>
              <a:spcPct val="15000"/>
            </a:spcAft>
            <a:buChar char="•"/>
          </a:pPr>
          <a:r>
            <a:rPr lang="en-US" sz="900" kern="1200"/>
            <a:t>reach into used sharps containers</a:t>
          </a:r>
        </a:p>
      </dsp:txBody>
      <dsp:txXfrm>
        <a:off x="3491083" y="1908488"/>
        <a:ext cx="958108" cy="958108"/>
      </dsp:txXfrm>
    </dsp:sp>
    <dsp:sp modelId="{7D805B36-44A6-4065-A12B-DE0F78EFB45E}">
      <dsp:nvSpPr>
        <dsp:cNvPr id="0" name=""/>
        <dsp:cNvSpPr/>
      </dsp:nvSpPr>
      <dsp:spPr>
        <a:xfrm rot="6480000">
          <a:off x="3478816" y="3116713"/>
          <a:ext cx="360212" cy="4573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3549545" y="3156786"/>
        <a:ext cx="252148" cy="274381"/>
      </dsp:txXfrm>
    </dsp:sp>
    <dsp:sp modelId="{94843744-345A-46C1-B44B-E2B87CB0F200}">
      <dsp:nvSpPr>
        <dsp:cNvPr id="0" name=""/>
        <dsp:cNvSpPr/>
      </dsp:nvSpPr>
      <dsp:spPr>
        <a:xfrm>
          <a:off x="2663923" y="3645092"/>
          <a:ext cx="1354968" cy="1354968"/>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l" defTabSz="533400">
            <a:lnSpc>
              <a:spcPct val="90000"/>
            </a:lnSpc>
            <a:spcBef>
              <a:spcPct val="0"/>
            </a:spcBef>
            <a:spcAft>
              <a:spcPct val="35000"/>
            </a:spcAft>
            <a:buNone/>
          </a:pPr>
          <a:r>
            <a:rPr lang="en-US" sz="1200" kern="1200"/>
            <a:t>Pick up</a:t>
          </a:r>
        </a:p>
        <a:p>
          <a:pPr marL="57150" lvl="1" indent="-57150" algn="l" defTabSz="400050">
            <a:lnSpc>
              <a:spcPct val="90000"/>
            </a:lnSpc>
            <a:spcBef>
              <a:spcPct val="0"/>
            </a:spcBef>
            <a:spcAft>
              <a:spcPct val="15000"/>
            </a:spcAft>
            <a:buChar char="•"/>
          </a:pPr>
          <a:r>
            <a:rPr lang="en-US" sz="900" kern="1200"/>
            <a:t>pick up contaminated items, such as broken glass with bare hands</a:t>
          </a:r>
        </a:p>
      </dsp:txBody>
      <dsp:txXfrm>
        <a:off x="2862353" y="3843522"/>
        <a:ext cx="958108" cy="958108"/>
      </dsp:txXfrm>
    </dsp:sp>
    <dsp:sp modelId="{04788797-FEFC-48E7-AFB4-3289EB146EE9}">
      <dsp:nvSpPr>
        <dsp:cNvPr id="0" name=""/>
        <dsp:cNvSpPr/>
      </dsp:nvSpPr>
      <dsp:spPr>
        <a:xfrm rot="10800000">
          <a:off x="2154188" y="4093925"/>
          <a:ext cx="360212" cy="4573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2262252" y="4185385"/>
        <a:ext cx="252148" cy="274381"/>
      </dsp:txXfrm>
    </dsp:sp>
    <dsp:sp modelId="{D195686C-2A6C-456E-8EB7-81C2E9DFE968}">
      <dsp:nvSpPr>
        <dsp:cNvPr id="0" name=""/>
        <dsp:cNvSpPr/>
      </dsp:nvSpPr>
      <dsp:spPr>
        <a:xfrm>
          <a:off x="629308" y="3645092"/>
          <a:ext cx="1354968" cy="1354968"/>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l" defTabSz="533400">
            <a:lnSpc>
              <a:spcPct val="90000"/>
            </a:lnSpc>
            <a:spcBef>
              <a:spcPct val="0"/>
            </a:spcBef>
            <a:spcAft>
              <a:spcPct val="35000"/>
            </a:spcAft>
            <a:buNone/>
          </a:pPr>
          <a:r>
            <a:rPr lang="en-US" sz="1200" kern="1200"/>
            <a:t>Use</a:t>
          </a:r>
        </a:p>
        <a:p>
          <a:pPr marL="57150" lvl="1" indent="-57150" algn="l" defTabSz="400050">
            <a:lnSpc>
              <a:spcPct val="90000"/>
            </a:lnSpc>
            <a:spcBef>
              <a:spcPct val="0"/>
            </a:spcBef>
            <a:spcAft>
              <a:spcPct val="15000"/>
            </a:spcAft>
            <a:buChar char="•"/>
          </a:pPr>
          <a:r>
            <a:rPr lang="en-US" sz="900" kern="1200"/>
            <a:t>use a vacuum cleaner to clean up contaminated items</a:t>
          </a:r>
        </a:p>
      </dsp:txBody>
      <dsp:txXfrm>
        <a:off x="827738" y="3843522"/>
        <a:ext cx="958108" cy="958108"/>
      </dsp:txXfrm>
    </dsp:sp>
    <dsp:sp modelId="{7314FF22-0374-4345-8AA9-CF582FAF14F9}">
      <dsp:nvSpPr>
        <dsp:cNvPr id="0" name=""/>
        <dsp:cNvSpPr/>
      </dsp:nvSpPr>
      <dsp:spPr>
        <a:xfrm rot="15120000">
          <a:off x="815471" y="3136104"/>
          <a:ext cx="360212" cy="4573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rot="10800000">
        <a:off x="886200" y="3278951"/>
        <a:ext cx="252148" cy="274381"/>
      </dsp:txXfrm>
    </dsp:sp>
    <dsp:sp modelId="{656E69E7-DCD8-49BA-8EA5-B9491EEBA4F8}">
      <dsp:nvSpPr>
        <dsp:cNvPr id="0" name=""/>
        <dsp:cNvSpPr/>
      </dsp:nvSpPr>
      <dsp:spPr>
        <a:xfrm>
          <a:off x="577" y="1710058"/>
          <a:ext cx="1354968" cy="1354968"/>
        </a:xfrm>
        <a:prstGeom prst="ellipse">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l" defTabSz="533400">
            <a:lnSpc>
              <a:spcPct val="90000"/>
            </a:lnSpc>
            <a:spcBef>
              <a:spcPct val="0"/>
            </a:spcBef>
            <a:spcAft>
              <a:spcPct val="35000"/>
            </a:spcAft>
            <a:buNone/>
          </a:pPr>
          <a:r>
            <a:rPr lang="en-US" sz="1200" kern="1200"/>
            <a:t>Open or empty</a:t>
          </a:r>
        </a:p>
        <a:p>
          <a:pPr marL="57150" lvl="1" indent="-57150" algn="l" defTabSz="400050">
            <a:lnSpc>
              <a:spcPct val="90000"/>
            </a:lnSpc>
            <a:spcBef>
              <a:spcPct val="0"/>
            </a:spcBef>
            <a:spcAft>
              <a:spcPct val="15000"/>
            </a:spcAft>
            <a:buChar char="•"/>
          </a:pPr>
          <a:r>
            <a:rPr lang="en-US" sz="900" kern="1200"/>
            <a:t>open or empty  sharps containers</a:t>
          </a:r>
        </a:p>
      </dsp:txBody>
      <dsp:txXfrm>
        <a:off x="199007" y="1908488"/>
        <a:ext cx="958108" cy="958108"/>
      </dsp:txXfrm>
    </dsp:sp>
    <dsp:sp modelId="{12660714-723C-4357-B985-705E062857C3}">
      <dsp:nvSpPr>
        <dsp:cNvPr id="0" name=""/>
        <dsp:cNvSpPr/>
      </dsp:nvSpPr>
      <dsp:spPr>
        <a:xfrm rot="19440000">
          <a:off x="1312726" y="1566925"/>
          <a:ext cx="360212" cy="457301"/>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44500">
            <a:lnSpc>
              <a:spcPct val="90000"/>
            </a:lnSpc>
            <a:spcBef>
              <a:spcPct val="0"/>
            </a:spcBef>
            <a:spcAft>
              <a:spcPct val="35000"/>
            </a:spcAft>
            <a:buNone/>
          </a:pPr>
          <a:endParaRPr lang="en-US" sz="1000" kern="1200"/>
        </a:p>
      </dsp:txBody>
      <dsp:txXfrm>
        <a:off x="1323045" y="1690144"/>
        <a:ext cx="252148" cy="2743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ADAE729-DAF8-416C-94BE-6EE94D3EEB90}">
      <dsp:nvSpPr>
        <dsp:cNvPr id="0" name=""/>
        <dsp:cNvSpPr/>
      </dsp:nvSpPr>
      <dsp:spPr>
        <a:xfrm>
          <a:off x="1356642" y="852"/>
          <a:ext cx="1782514" cy="1158634"/>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t>Date and time of  incident</a:t>
          </a:r>
          <a:endParaRPr lang="en-US" sz="1600" kern="1200"/>
        </a:p>
      </dsp:txBody>
      <dsp:txXfrm>
        <a:off x="1413202" y="57412"/>
        <a:ext cx="1669394" cy="1045514"/>
      </dsp:txXfrm>
    </dsp:sp>
    <dsp:sp modelId="{C26DDA0F-D3A6-4C83-90AF-5D24C24540E0}">
      <dsp:nvSpPr>
        <dsp:cNvPr id="0" name=""/>
        <dsp:cNvSpPr/>
      </dsp:nvSpPr>
      <dsp:spPr>
        <a:xfrm>
          <a:off x="702261" y="580169"/>
          <a:ext cx="3091276" cy="3091276"/>
        </a:xfrm>
        <a:custGeom>
          <a:avLst/>
          <a:gdLst/>
          <a:ahLst/>
          <a:cxnLst/>
          <a:rect l="0" t="0" r="0" b="0"/>
          <a:pathLst>
            <a:path>
              <a:moveTo>
                <a:pt x="2449851" y="292084"/>
              </a:moveTo>
              <a:arcTo wR="1545638" hR="1545638" stAng="18348220" swAng="3647891"/>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F6F1C20D-6AD0-468F-9AC7-07C302067727}">
      <dsp:nvSpPr>
        <dsp:cNvPr id="0" name=""/>
        <dsp:cNvSpPr/>
      </dsp:nvSpPr>
      <dsp:spPr>
        <a:xfrm>
          <a:off x="2695204" y="2319309"/>
          <a:ext cx="1782514" cy="1158634"/>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t>Job classification</a:t>
          </a:r>
          <a:endParaRPr lang="en-US" sz="1600" kern="1200"/>
        </a:p>
      </dsp:txBody>
      <dsp:txXfrm>
        <a:off x="2751764" y="2375869"/>
        <a:ext cx="1669394" cy="1045514"/>
      </dsp:txXfrm>
    </dsp:sp>
    <dsp:sp modelId="{020C1ADD-C4A3-407B-99EB-94095A018141}">
      <dsp:nvSpPr>
        <dsp:cNvPr id="0" name=""/>
        <dsp:cNvSpPr/>
      </dsp:nvSpPr>
      <dsp:spPr>
        <a:xfrm>
          <a:off x="702261" y="580169"/>
          <a:ext cx="3091276" cy="3091276"/>
        </a:xfrm>
        <a:custGeom>
          <a:avLst/>
          <a:gdLst/>
          <a:ahLst/>
          <a:cxnLst/>
          <a:rect l="0" t="0" r="0" b="0"/>
          <a:pathLst>
            <a:path>
              <a:moveTo>
                <a:pt x="2281317" y="2904966"/>
              </a:moveTo>
              <a:arcTo wR="1545638" hR="1545638" stAng="3694643" swAng="3410713"/>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5B33D271-11DB-4FC0-ABC9-A2E534EA3636}">
      <dsp:nvSpPr>
        <dsp:cNvPr id="0" name=""/>
        <dsp:cNvSpPr/>
      </dsp:nvSpPr>
      <dsp:spPr>
        <a:xfrm>
          <a:off x="18080" y="2319309"/>
          <a:ext cx="1782514" cy="1158634"/>
        </a:xfrm>
        <a:prstGeom prst="roundRect">
          <a:avLst/>
        </a:prstGeom>
        <a:solidFill>
          <a:schemeClr val="accent1">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US" sz="1600" b="1" kern="1200"/>
            <a:t>Location in the worksite where  incident occurred</a:t>
          </a:r>
          <a:endParaRPr lang="en-US" sz="1600" kern="1200"/>
        </a:p>
      </dsp:txBody>
      <dsp:txXfrm>
        <a:off x="74640" y="2375869"/>
        <a:ext cx="1669394" cy="1045514"/>
      </dsp:txXfrm>
    </dsp:sp>
    <dsp:sp modelId="{C134798B-463E-448E-9059-A9B54A9C3061}">
      <dsp:nvSpPr>
        <dsp:cNvPr id="0" name=""/>
        <dsp:cNvSpPr/>
      </dsp:nvSpPr>
      <dsp:spPr>
        <a:xfrm>
          <a:off x="702261" y="580169"/>
          <a:ext cx="3091276" cy="3091276"/>
        </a:xfrm>
        <a:custGeom>
          <a:avLst/>
          <a:gdLst/>
          <a:ahLst/>
          <a:cxnLst/>
          <a:rect l="0" t="0" r="0" b="0"/>
          <a:pathLst>
            <a:path>
              <a:moveTo>
                <a:pt x="10249" y="1723339"/>
              </a:moveTo>
              <a:arcTo wR="1545638" hR="1545638" stAng="10403889" swAng="3647891"/>
            </a:path>
          </a:pathLst>
        </a:custGeom>
        <a:noFill/>
        <a:ln w="9525" cap="rnd" cmpd="sng" algn="ctr">
          <a:solidFill>
            <a:schemeClr val="accent1">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48E0352-01C3-40D4-B723-D67F1C4A4CF4}">
      <dsp:nvSpPr>
        <dsp:cNvPr id="0" name=""/>
        <dsp:cNvSpPr/>
      </dsp:nvSpPr>
      <dsp:spPr>
        <a:xfrm>
          <a:off x="0" y="0"/>
          <a:ext cx="6210729" cy="928991"/>
        </a:xfrm>
        <a:prstGeom prst="roundRect">
          <a:avLst>
            <a:gd name="adj" fmla="val 10000"/>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a:t>Readily available facilities</a:t>
          </a:r>
          <a:endParaRPr lang="en-US" sz="2400" kern="1200"/>
        </a:p>
      </dsp:txBody>
      <dsp:txXfrm>
        <a:off x="27209" y="27209"/>
        <a:ext cx="5208275" cy="874573"/>
      </dsp:txXfrm>
    </dsp:sp>
    <dsp:sp modelId="{C8EF03CD-2157-4D73-96B7-317DA78D6CB2}">
      <dsp:nvSpPr>
        <dsp:cNvPr id="0" name=""/>
        <dsp:cNvSpPr/>
      </dsp:nvSpPr>
      <dsp:spPr>
        <a:xfrm>
          <a:off x="548005" y="1083823"/>
          <a:ext cx="6210729" cy="928991"/>
        </a:xfrm>
        <a:prstGeom prst="roundRect">
          <a:avLst>
            <a:gd name="adj" fmla="val 10000"/>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a:t>Washing after removing PPE</a:t>
          </a:r>
          <a:endParaRPr lang="en-US" sz="2400" kern="1200"/>
        </a:p>
      </dsp:txBody>
      <dsp:txXfrm>
        <a:off x="575214" y="1111032"/>
        <a:ext cx="5004461" cy="874573"/>
      </dsp:txXfrm>
    </dsp:sp>
    <dsp:sp modelId="{00D594D9-F922-4D60-96CC-B8C284D63286}">
      <dsp:nvSpPr>
        <dsp:cNvPr id="0" name=""/>
        <dsp:cNvSpPr/>
      </dsp:nvSpPr>
      <dsp:spPr>
        <a:xfrm>
          <a:off x="1096010" y="2167646"/>
          <a:ext cx="6210729" cy="928991"/>
        </a:xfrm>
        <a:prstGeom prst="roundRect">
          <a:avLst>
            <a:gd name="adj" fmla="val 10000"/>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b="1" kern="1200"/>
            <a:t>Using antiseptic hand cleanser when a sink isn’t readily available</a:t>
          </a:r>
          <a:endParaRPr lang="en-US" sz="2400" kern="1200"/>
        </a:p>
      </dsp:txBody>
      <dsp:txXfrm>
        <a:off x="1123219" y="2194855"/>
        <a:ext cx="5004461" cy="874573"/>
      </dsp:txXfrm>
    </dsp:sp>
    <dsp:sp modelId="{ED4D12D8-EDDD-4286-A88D-534017DCD796}">
      <dsp:nvSpPr>
        <dsp:cNvPr id="0" name=""/>
        <dsp:cNvSpPr/>
      </dsp:nvSpPr>
      <dsp:spPr>
        <a:xfrm>
          <a:off x="5606884" y="704485"/>
          <a:ext cx="603844" cy="603844"/>
        </a:xfrm>
        <a:prstGeom prst="downArrow">
          <a:avLst>
            <a:gd name="adj1" fmla="val 55000"/>
            <a:gd name="adj2" fmla="val 45000"/>
          </a:avLst>
        </a:prstGeom>
        <a:solidFill>
          <a:schemeClr val="accent2">
            <a:tint val="40000"/>
            <a:alpha val="90000"/>
            <a:hueOff val="0"/>
            <a:satOff val="0"/>
            <a:lumOff val="0"/>
            <a:alphaOff val="0"/>
          </a:schemeClr>
        </a:solidFill>
        <a:ln w="15875"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5742749" y="704485"/>
        <a:ext cx="332114" cy="454393"/>
      </dsp:txXfrm>
    </dsp:sp>
    <dsp:sp modelId="{56CFE61D-3221-43EC-ACBD-D09F2D83AFAA}">
      <dsp:nvSpPr>
        <dsp:cNvPr id="0" name=""/>
        <dsp:cNvSpPr/>
      </dsp:nvSpPr>
      <dsp:spPr>
        <a:xfrm>
          <a:off x="6154890" y="1782115"/>
          <a:ext cx="603844" cy="603844"/>
        </a:xfrm>
        <a:prstGeom prst="downArrow">
          <a:avLst>
            <a:gd name="adj1" fmla="val 55000"/>
            <a:gd name="adj2" fmla="val 45000"/>
          </a:avLst>
        </a:prstGeom>
        <a:solidFill>
          <a:schemeClr val="accent3">
            <a:tint val="40000"/>
            <a:alpha val="90000"/>
            <a:hueOff val="0"/>
            <a:satOff val="0"/>
            <a:lumOff val="0"/>
            <a:alphaOff val="0"/>
          </a:schemeClr>
        </a:solidFill>
        <a:ln w="15875" cap="rnd" cmpd="sng" algn="ctr">
          <a:solidFill>
            <a:schemeClr val="accent3">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4290" tIns="34290" rIns="34290" bIns="34290" numCol="1" spcCol="1270" anchor="ctr" anchorCtr="0">
          <a:noAutofit/>
        </a:bodyPr>
        <a:lstStyle/>
        <a:p>
          <a:pPr marL="0" lvl="0" indent="0" algn="ctr" defTabSz="1200150">
            <a:lnSpc>
              <a:spcPct val="90000"/>
            </a:lnSpc>
            <a:spcBef>
              <a:spcPct val="0"/>
            </a:spcBef>
            <a:spcAft>
              <a:spcPct val="35000"/>
            </a:spcAft>
            <a:buNone/>
          </a:pPr>
          <a:endParaRPr lang="en-US" sz="2700" kern="1200"/>
        </a:p>
      </dsp:txBody>
      <dsp:txXfrm>
        <a:off x="6290755" y="1782115"/>
        <a:ext cx="332114" cy="454393"/>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34F4FF-BE04-4B1F-8E85-6CA1E24B05EA}">
      <dsp:nvSpPr>
        <dsp:cNvPr id="0" name=""/>
        <dsp:cNvSpPr/>
      </dsp:nvSpPr>
      <dsp:spPr>
        <a:xfrm>
          <a:off x="317103" y="549859"/>
          <a:ext cx="984339" cy="984339"/>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CF64AB2-3235-43A3-876E-8BEF43A2A89D}">
      <dsp:nvSpPr>
        <dsp:cNvPr id="0" name=""/>
        <dsp:cNvSpPr/>
      </dsp:nvSpPr>
      <dsp:spPr>
        <a:xfrm>
          <a:off x="526880" y="759636"/>
          <a:ext cx="564785" cy="56478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F81453B8-3573-4CA5-95A6-0C474F5C27D0}">
      <dsp:nvSpPr>
        <dsp:cNvPr id="0" name=""/>
        <dsp:cNvSpPr/>
      </dsp:nvSpPr>
      <dsp:spPr>
        <a:xfrm>
          <a:off x="2437" y="1840797"/>
          <a:ext cx="1613671" cy="705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First roll out paper towel or have towel readily available so as not to touch other surfaces to reach it</a:t>
          </a:r>
          <a:endParaRPr lang="en-US" sz="1100" kern="1200"/>
        </a:p>
      </dsp:txBody>
      <dsp:txXfrm>
        <a:off x="2437" y="1840797"/>
        <a:ext cx="1613671" cy="705981"/>
      </dsp:txXfrm>
    </dsp:sp>
    <dsp:sp modelId="{94347E48-E9AF-4B8E-8536-65D9BC385472}">
      <dsp:nvSpPr>
        <dsp:cNvPr id="0" name=""/>
        <dsp:cNvSpPr/>
      </dsp:nvSpPr>
      <dsp:spPr>
        <a:xfrm>
          <a:off x="2213167" y="549859"/>
          <a:ext cx="984339" cy="984339"/>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93CB561-FE75-486C-A8FD-5CB5C26B70D2}">
      <dsp:nvSpPr>
        <dsp:cNvPr id="0" name=""/>
        <dsp:cNvSpPr/>
      </dsp:nvSpPr>
      <dsp:spPr>
        <a:xfrm>
          <a:off x="2422945" y="759636"/>
          <a:ext cx="564785" cy="56478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F3FAEAF0-8F32-4A65-9B78-BB00F668AD5E}">
      <dsp:nvSpPr>
        <dsp:cNvPr id="0" name=""/>
        <dsp:cNvSpPr/>
      </dsp:nvSpPr>
      <dsp:spPr>
        <a:xfrm>
          <a:off x="1898501" y="1840797"/>
          <a:ext cx="1613671" cy="705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Turn on  tap water and adjust temperature</a:t>
          </a:r>
          <a:endParaRPr lang="en-US" sz="1100" kern="1200"/>
        </a:p>
      </dsp:txBody>
      <dsp:txXfrm>
        <a:off x="1898501" y="1840797"/>
        <a:ext cx="1613671" cy="705981"/>
      </dsp:txXfrm>
    </dsp:sp>
    <dsp:sp modelId="{8B107F32-4379-4A40-A366-336BEDFC01E6}">
      <dsp:nvSpPr>
        <dsp:cNvPr id="0" name=""/>
        <dsp:cNvSpPr/>
      </dsp:nvSpPr>
      <dsp:spPr>
        <a:xfrm>
          <a:off x="4109232" y="549859"/>
          <a:ext cx="984339" cy="984339"/>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F446780-6F13-4C8E-8C9E-EE612A6AA69B}">
      <dsp:nvSpPr>
        <dsp:cNvPr id="0" name=""/>
        <dsp:cNvSpPr/>
      </dsp:nvSpPr>
      <dsp:spPr>
        <a:xfrm>
          <a:off x="4319009" y="759636"/>
          <a:ext cx="564785" cy="564785"/>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D1FC94A-AB32-4197-9CF1-6642B374F10D}">
      <dsp:nvSpPr>
        <dsp:cNvPr id="0" name=""/>
        <dsp:cNvSpPr/>
      </dsp:nvSpPr>
      <dsp:spPr>
        <a:xfrm>
          <a:off x="3794566" y="1840797"/>
          <a:ext cx="1613671" cy="705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Use plenty of soap</a:t>
          </a:r>
          <a:endParaRPr lang="en-US" sz="1100" kern="1200"/>
        </a:p>
      </dsp:txBody>
      <dsp:txXfrm>
        <a:off x="3794566" y="1840797"/>
        <a:ext cx="1613671" cy="705981"/>
      </dsp:txXfrm>
    </dsp:sp>
    <dsp:sp modelId="{5D3CEB5D-1302-4788-A9D6-D84A2CD61B2D}">
      <dsp:nvSpPr>
        <dsp:cNvPr id="0" name=""/>
        <dsp:cNvSpPr/>
      </dsp:nvSpPr>
      <dsp:spPr>
        <a:xfrm>
          <a:off x="6005296" y="549859"/>
          <a:ext cx="984339" cy="984339"/>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C726DE1-1911-4F38-965A-FF70A1A432A1}">
      <dsp:nvSpPr>
        <dsp:cNvPr id="0" name=""/>
        <dsp:cNvSpPr/>
      </dsp:nvSpPr>
      <dsp:spPr>
        <a:xfrm>
          <a:off x="6215074" y="759636"/>
          <a:ext cx="564785" cy="564785"/>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D0F7FDB1-E841-41AE-B3C7-8D59DE6407E0}">
      <dsp:nvSpPr>
        <dsp:cNvPr id="0" name=""/>
        <dsp:cNvSpPr/>
      </dsp:nvSpPr>
      <dsp:spPr>
        <a:xfrm>
          <a:off x="5690630" y="1840797"/>
          <a:ext cx="1613671" cy="7059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90000"/>
            </a:lnSpc>
            <a:spcBef>
              <a:spcPct val="0"/>
            </a:spcBef>
            <a:spcAft>
              <a:spcPct val="35000"/>
            </a:spcAft>
            <a:buNone/>
            <a:defRPr cap="all"/>
          </a:pPr>
          <a:r>
            <a:rPr lang="en-US" sz="1100" b="1" kern="1200"/>
            <a:t>Wash hands using friction on all surfaces for </a:t>
          </a:r>
          <a:r>
            <a:rPr lang="en-US" sz="1100" b="1" u="sng" kern="1200"/>
            <a:t>at least</a:t>
          </a:r>
          <a:r>
            <a:rPr lang="en-US" sz="1100" b="1" kern="1200"/>
            <a:t> 30 seconds</a:t>
          </a:r>
          <a:endParaRPr lang="en-US" sz="1100" kern="1200"/>
        </a:p>
      </dsp:txBody>
      <dsp:txXfrm>
        <a:off x="5690630" y="1840797"/>
        <a:ext cx="1613671" cy="70598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02E0E1-0484-4D6E-A244-199EB0F785B7}">
      <dsp:nvSpPr>
        <dsp:cNvPr id="0" name=""/>
        <dsp:cNvSpPr/>
      </dsp:nvSpPr>
      <dsp:spPr>
        <a:xfrm>
          <a:off x="2096068" y="1367217"/>
          <a:ext cx="451683" cy="91440"/>
        </a:xfrm>
        <a:custGeom>
          <a:avLst/>
          <a:gdLst/>
          <a:ahLst/>
          <a:cxnLst/>
          <a:rect l="0" t="0" r="0" b="0"/>
          <a:pathLst>
            <a:path>
              <a:moveTo>
                <a:pt x="0" y="45720"/>
              </a:moveTo>
              <a:lnTo>
                <a:pt x="451683" y="45720"/>
              </a:lnTo>
            </a:path>
          </a:pathLst>
        </a:custGeom>
        <a:noFill/>
        <a:ln w="9525" cap="rnd" cmpd="sng" algn="ctr">
          <a:solidFill>
            <a:schemeClr val="accent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09852" y="1410526"/>
        <a:ext cx="24114" cy="4822"/>
      </dsp:txXfrm>
    </dsp:sp>
    <dsp:sp modelId="{88EB5DFC-A8AF-4748-8399-561D0ABE9C8E}">
      <dsp:nvSpPr>
        <dsp:cNvPr id="0" name=""/>
        <dsp:cNvSpPr/>
      </dsp:nvSpPr>
      <dsp:spPr>
        <a:xfrm>
          <a:off x="982" y="783872"/>
          <a:ext cx="2096885" cy="1258131"/>
        </a:xfrm>
        <a:prstGeom prst="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749" tIns="107853" rIns="102749" bIns="107853" numCol="1" spcCol="1270" anchor="ctr" anchorCtr="0">
          <a:noAutofit/>
        </a:bodyPr>
        <a:lstStyle/>
        <a:p>
          <a:pPr marL="0" lvl="0" indent="0" algn="ctr" defTabSz="533400">
            <a:lnSpc>
              <a:spcPct val="90000"/>
            </a:lnSpc>
            <a:spcBef>
              <a:spcPct val="0"/>
            </a:spcBef>
            <a:spcAft>
              <a:spcPct val="35000"/>
            </a:spcAft>
            <a:buNone/>
          </a:pPr>
          <a:r>
            <a:rPr lang="en-US" sz="1200" b="1" kern="1200"/>
            <a:t>Dry hands thoroughly</a:t>
          </a:r>
          <a:endParaRPr lang="en-US" sz="1200" kern="1200"/>
        </a:p>
      </dsp:txBody>
      <dsp:txXfrm>
        <a:off x="982" y="783872"/>
        <a:ext cx="2096885" cy="1258131"/>
      </dsp:txXfrm>
    </dsp:sp>
    <dsp:sp modelId="{C7786029-DC96-44F2-82E8-632427E29C35}">
      <dsp:nvSpPr>
        <dsp:cNvPr id="0" name=""/>
        <dsp:cNvSpPr/>
      </dsp:nvSpPr>
      <dsp:spPr>
        <a:xfrm>
          <a:off x="1049425" y="2040203"/>
          <a:ext cx="2579169" cy="451683"/>
        </a:xfrm>
        <a:custGeom>
          <a:avLst/>
          <a:gdLst/>
          <a:ahLst/>
          <a:cxnLst/>
          <a:rect l="0" t="0" r="0" b="0"/>
          <a:pathLst>
            <a:path>
              <a:moveTo>
                <a:pt x="2579169" y="0"/>
              </a:moveTo>
              <a:lnTo>
                <a:pt x="2579169" y="242941"/>
              </a:lnTo>
              <a:lnTo>
                <a:pt x="0" y="242941"/>
              </a:lnTo>
              <a:lnTo>
                <a:pt x="0" y="451683"/>
              </a:lnTo>
            </a:path>
          </a:pathLst>
        </a:custGeom>
        <a:noFill/>
        <a:ln w="9525" cap="rnd" cmpd="sng" algn="ctr">
          <a:solidFill>
            <a:schemeClr val="accent3">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273413" y="2263634"/>
        <a:ext cx="131193" cy="4822"/>
      </dsp:txXfrm>
    </dsp:sp>
    <dsp:sp modelId="{304002A8-C010-4B3C-AB23-22E6E1A45224}">
      <dsp:nvSpPr>
        <dsp:cNvPr id="0" name=""/>
        <dsp:cNvSpPr/>
      </dsp:nvSpPr>
      <dsp:spPr>
        <a:xfrm>
          <a:off x="2580151" y="783872"/>
          <a:ext cx="2096885" cy="1258131"/>
        </a:xfrm>
        <a:prstGeom prst="rec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749" tIns="107853" rIns="102749" bIns="107853" numCol="1" spcCol="1270" anchor="ctr" anchorCtr="0">
          <a:noAutofit/>
        </a:bodyPr>
        <a:lstStyle/>
        <a:p>
          <a:pPr marL="0" lvl="0" indent="0" algn="ctr" defTabSz="533400">
            <a:lnSpc>
              <a:spcPct val="90000"/>
            </a:lnSpc>
            <a:spcBef>
              <a:spcPct val="0"/>
            </a:spcBef>
            <a:spcAft>
              <a:spcPct val="35000"/>
            </a:spcAft>
            <a:buNone/>
          </a:pPr>
          <a:r>
            <a:rPr lang="en-US" sz="1200" b="1" kern="1200"/>
            <a:t>DO NOT turn off the water yet</a:t>
          </a:r>
          <a:endParaRPr lang="en-US" sz="1200" kern="1200"/>
        </a:p>
      </dsp:txBody>
      <dsp:txXfrm>
        <a:off x="2580151" y="783872"/>
        <a:ext cx="2096885" cy="1258131"/>
      </dsp:txXfrm>
    </dsp:sp>
    <dsp:sp modelId="{D44122A3-310A-4721-A245-937BA46B2161}">
      <dsp:nvSpPr>
        <dsp:cNvPr id="0" name=""/>
        <dsp:cNvSpPr/>
      </dsp:nvSpPr>
      <dsp:spPr>
        <a:xfrm>
          <a:off x="2096068" y="3107633"/>
          <a:ext cx="451683" cy="91440"/>
        </a:xfrm>
        <a:custGeom>
          <a:avLst/>
          <a:gdLst/>
          <a:ahLst/>
          <a:cxnLst/>
          <a:rect l="0" t="0" r="0" b="0"/>
          <a:pathLst>
            <a:path>
              <a:moveTo>
                <a:pt x="0" y="45720"/>
              </a:moveTo>
              <a:lnTo>
                <a:pt x="451683" y="45720"/>
              </a:lnTo>
            </a:path>
          </a:pathLst>
        </a:custGeom>
        <a:noFill/>
        <a:ln w="9525" cap="rnd" cmpd="sng" algn="ctr">
          <a:solidFill>
            <a:schemeClr val="accent4">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p>
      </dsp:txBody>
      <dsp:txXfrm>
        <a:off x="2309852" y="3150941"/>
        <a:ext cx="24114" cy="4822"/>
      </dsp:txXfrm>
    </dsp:sp>
    <dsp:sp modelId="{67BB6369-33C8-4BA6-BA2A-2BD6BF43AFB9}">
      <dsp:nvSpPr>
        <dsp:cNvPr id="0" name=""/>
        <dsp:cNvSpPr/>
      </dsp:nvSpPr>
      <dsp:spPr>
        <a:xfrm>
          <a:off x="982" y="2524287"/>
          <a:ext cx="2096885" cy="1258131"/>
        </a:xfrm>
        <a:prstGeom prst="rec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749" tIns="107853" rIns="102749" bIns="107853" numCol="1" spcCol="1270" anchor="ctr" anchorCtr="0">
          <a:noAutofit/>
        </a:bodyPr>
        <a:lstStyle/>
        <a:p>
          <a:pPr marL="0" lvl="0" indent="0" algn="ctr" defTabSz="533400">
            <a:lnSpc>
              <a:spcPct val="90000"/>
            </a:lnSpc>
            <a:spcBef>
              <a:spcPct val="0"/>
            </a:spcBef>
            <a:spcAft>
              <a:spcPct val="35000"/>
            </a:spcAft>
            <a:buNone/>
          </a:pPr>
          <a:r>
            <a:rPr lang="en-US" sz="1200" b="1" kern="1200"/>
            <a:t>Turn off tap with a dry part of the towel </a:t>
          </a:r>
          <a:endParaRPr lang="en-US" sz="1200" kern="1200"/>
        </a:p>
      </dsp:txBody>
      <dsp:txXfrm>
        <a:off x="982" y="2524287"/>
        <a:ext cx="2096885" cy="1258131"/>
      </dsp:txXfrm>
    </dsp:sp>
    <dsp:sp modelId="{AE9322B2-A121-4F5B-9F57-F3243C7C3B18}">
      <dsp:nvSpPr>
        <dsp:cNvPr id="0" name=""/>
        <dsp:cNvSpPr/>
      </dsp:nvSpPr>
      <dsp:spPr>
        <a:xfrm>
          <a:off x="2580151" y="2524287"/>
          <a:ext cx="2096885" cy="1258131"/>
        </a:xfrm>
        <a:prstGeom prst="rect">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2749" tIns="107853" rIns="102749" bIns="107853" numCol="1" spcCol="1270" anchor="ctr" anchorCtr="0">
          <a:noAutofit/>
        </a:bodyPr>
        <a:lstStyle/>
        <a:p>
          <a:pPr marL="0" lvl="0" indent="0" algn="ctr" defTabSz="533400">
            <a:lnSpc>
              <a:spcPct val="90000"/>
            </a:lnSpc>
            <a:spcBef>
              <a:spcPct val="0"/>
            </a:spcBef>
            <a:spcAft>
              <a:spcPct val="35000"/>
            </a:spcAft>
            <a:buNone/>
          </a:pPr>
          <a:r>
            <a:rPr lang="en-US" sz="1200" b="1" kern="1200"/>
            <a:t>DO NOT touch surfaces with clean hands…LIKE THE BATHROOM DOOR – Because not everyone washes their hands after using the toilet!!!</a:t>
          </a:r>
          <a:endParaRPr lang="en-US" sz="1200" kern="1200"/>
        </a:p>
      </dsp:txBody>
      <dsp:txXfrm>
        <a:off x="2580151" y="2524287"/>
        <a:ext cx="2096885" cy="1258131"/>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A2FAE6-0750-4755-9B5A-FBA5C48381E5}">
      <dsp:nvSpPr>
        <dsp:cNvPr id="0" name=""/>
        <dsp:cNvSpPr/>
      </dsp:nvSpPr>
      <dsp:spPr>
        <a:xfrm>
          <a:off x="0" y="4383766"/>
          <a:ext cx="4869656" cy="719193"/>
        </a:xfrm>
        <a:prstGeom prst="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DO NOT take contaminated materials home to launder!</a:t>
          </a:r>
          <a:endParaRPr lang="en-US" sz="1600" kern="1200"/>
        </a:p>
      </dsp:txBody>
      <dsp:txXfrm>
        <a:off x="0" y="4383766"/>
        <a:ext cx="4869656" cy="719193"/>
      </dsp:txXfrm>
    </dsp:sp>
    <dsp:sp modelId="{3A952CC6-22E5-40F9-A1E1-A1E70B314E2B}">
      <dsp:nvSpPr>
        <dsp:cNvPr id="0" name=""/>
        <dsp:cNvSpPr/>
      </dsp:nvSpPr>
      <dsp:spPr>
        <a:xfrm rot="10800000">
          <a:off x="0" y="3288434"/>
          <a:ext cx="4869656" cy="1106119"/>
        </a:xfrm>
        <a:prstGeom prst="upArrowCallou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Place contaminated laundry in color-coded laundry bag, use PPE, and handle as little as possible</a:t>
          </a:r>
          <a:endParaRPr lang="en-US" sz="1600" kern="1200"/>
        </a:p>
      </dsp:txBody>
      <dsp:txXfrm rot="10800000">
        <a:off x="0" y="3288434"/>
        <a:ext cx="4869656" cy="718723"/>
      </dsp:txXfrm>
    </dsp:sp>
    <dsp:sp modelId="{013FDF9B-98DC-49D3-857F-96ECA722E029}">
      <dsp:nvSpPr>
        <dsp:cNvPr id="0" name=""/>
        <dsp:cNvSpPr/>
      </dsp:nvSpPr>
      <dsp:spPr>
        <a:xfrm rot="10800000">
          <a:off x="0" y="2193103"/>
          <a:ext cx="4869656" cy="1106119"/>
        </a:xfrm>
        <a:prstGeom prst="upArrowCallou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10% bleach and water must be replaced weekly</a:t>
          </a:r>
          <a:endParaRPr lang="en-US" sz="1600" kern="1200"/>
        </a:p>
      </dsp:txBody>
      <dsp:txXfrm rot="10800000">
        <a:off x="0" y="2193103"/>
        <a:ext cx="4869656" cy="718723"/>
      </dsp:txXfrm>
    </dsp:sp>
    <dsp:sp modelId="{F9B29BBE-92C5-4A70-B3BD-031F68B014B8}">
      <dsp:nvSpPr>
        <dsp:cNvPr id="0" name=""/>
        <dsp:cNvSpPr/>
      </dsp:nvSpPr>
      <dsp:spPr>
        <a:xfrm rot="10800000">
          <a:off x="0" y="1097771"/>
          <a:ext cx="4869656" cy="1106119"/>
        </a:xfrm>
        <a:prstGeom prst="upArrowCallout">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Use PPE and EPA-approved solution</a:t>
          </a:r>
          <a:endParaRPr lang="en-US" sz="1600" kern="1200"/>
        </a:p>
      </dsp:txBody>
      <dsp:txXfrm rot="10800000">
        <a:off x="0" y="1097771"/>
        <a:ext cx="4869656" cy="718723"/>
      </dsp:txXfrm>
    </dsp:sp>
    <dsp:sp modelId="{BBF3673C-A15F-46A6-B208-49200C3E31DF}">
      <dsp:nvSpPr>
        <dsp:cNvPr id="0" name=""/>
        <dsp:cNvSpPr/>
      </dsp:nvSpPr>
      <dsp:spPr>
        <a:xfrm rot="10800000">
          <a:off x="0" y="2440"/>
          <a:ext cx="4869656" cy="1106119"/>
        </a:xfrm>
        <a:prstGeom prst="upArrowCallout">
          <a:avLst/>
        </a:prstGeom>
        <a:solidFill>
          <a:schemeClr val="accent6">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3792" tIns="113792" rIns="113792" bIns="113792" numCol="1" spcCol="1270" anchor="ctr" anchorCtr="0">
          <a:noAutofit/>
        </a:bodyPr>
        <a:lstStyle/>
        <a:p>
          <a:pPr marL="0" lvl="0" indent="0" algn="ctr" defTabSz="711200">
            <a:lnSpc>
              <a:spcPct val="90000"/>
            </a:lnSpc>
            <a:spcBef>
              <a:spcPct val="0"/>
            </a:spcBef>
            <a:spcAft>
              <a:spcPct val="35000"/>
            </a:spcAft>
            <a:buNone/>
          </a:pPr>
          <a:r>
            <a:rPr lang="en-US" sz="1600" b="1" kern="1200"/>
            <a:t>Clean work surfaces according to employer’s exposure control plan</a:t>
          </a:r>
          <a:endParaRPr lang="en-US" sz="1600" kern="1200"/>
        </a:p>
      </dsp:txBody>
      <dsp:txXfrm rot="10800000">
        <a:off x="0" y="2440"/>
        <a:ext cx="4869656" cy="718723"/>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C16D17-5E88-425D-82A0-FA420893D287}">
      <dsp:nvSpPr>
        <dsp:cNvPr id="0" name=""/>
        <dsp:cNvSpPr/>
      </dsp:nvSpPr>
      <dsp:spPr>
        <a:xfrm>
          <a:off x="651530" y="557187"/>
          <a:ext cx="964877" cy="96487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AB72A5F-F6A2-416A-A839-D17F63ED0CA7}">
      <dsp:nvSpPr>
        <dsp:cNvPr id="0" name=""/>
        <dsp:cNvSpPr/>
      </dsp:nvSpPr>
      <dsp:spPr>
        <a:xfrm>
          <a:off x="61883" y="1819450"/>
          <a:ext cx="214417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pPr>
          <a:r>
            <a:rPr lang="en-US" sz="1600" b="1" kern="1200"/>
            <a:t>Medical products containing latex must be labeled</a:t>
          </a:r>
          <a:endParaRPr lang="en-US" sz="1600" kern="1200"/>
        </a:p>
      </dsp:txBody>
      <dsp:txXfrm>
        <a:off x="61883" y="1819450"/>
        <a:ext cx="2144171" cy="720000"/>
      </dsp:txXfrm>
    </dsp:sp>
    <dsp:sp modelId="{A1834570-FBF6-4822-AD06-7939C6584EBF}">
      <dsp:nvSpPr>
        <dsp:cNvPr id="0" name=""/>
        <dsp:cNvSpPr/>
      </dsp:nvSpPr>
      <dsp:spPr>
        <a:xfrm>
          <a:off x="3170931" y="557187"/>
          <a:ext cx="964877" cy="96487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8EF2C84D-4698-4BAC-BAAC-FA6AF608263D}">
      <dsp:nvSpPr>
        <dsp:cNvPr id="0" name=""/>
        <dsp:cNvSpPr/>
      </dsp:nvSpPr>
      <dsp:spPr>
        <a:xfrm>
          <a:off x="2581284" y="1819450"/>
          <a:ext cx="214417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pPr>
          <a:r>
            <a:rPr lang="en-US" sz="1600" b="1" kern="1200"/>
            <a:t>Allergies to latex are increasing</a:t>
          </a:r>
          <a:endParaRPr lang="en-US" sz="1600" kern="1200"/>
        </a:p>
      </dsp:txBody>
      <dsp:txXfrm>
        <a:off x="2581284" y="1819450"/>
        <a:ext cx="2144171" cy="720000"/>
      </dsp:txXfrm>
    </dsp:sp>
    <dsp:sp modelId="{F91255E9-B74A-460B-9998-F17D6C3D12C7}">
      <dsp:nvSpPr>
        <dsp:cNvPr id="0" name=""/>
        <dsp:cNvSpPr/>
      </dsp:nvSpPr>
      <dsp:spPr>
        <a:xfrm>
          <a:off x="5690332" y="557187"/>
          <a:ext cx="964877" cy="96487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AD024C6D-6BFA-4317-8501-0213B2CFF116}">
      <dsp:nvSpPr>
        <dsp:cNvPr id="0" name=""/>
        <dsp:cNvSpPr/>
      </dsp:nvSpPr>
      <dsp:spPr>
        <a:xfrm>
          <a:off x="5100685" y="1819450"/>
          <a:ext cx="2144171"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11200">
            <a:lnSpc>
              <a:spcPct val="90000"/>
            </a:lnSpc>
            <a:spcBef>
              <a:spcPct val="0"/>
            </a:spcBef>
            <a:spcAft>
              <a:spcPct val="35000"/>
            </a:spcAft>
            <a:buNone/>
          </a:pPr>
          <a:r>
            <a:rPr lang="en-US" sz="1600" b="1" kern="1200"/>
            <a:t>Substitutes for latex-containing materials must be made available</a:t>
          </a:r>
          <a:endParaRPr lang="en-US" sz="1600" kern="1200"/>
        </a:p>
      </dsp:txBody>
      <dsp:txXfrm>
        <a:off x="5100685" y="1819450"/>
        <a:ext cx="2144171" cy="720000"/>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59FE0-CD9B-4862-9672-1DC138DF0D02}">
      <dsp:nvSpPr>
        <dsp:cNvPr id="0" name=""/>
        <dsp:cNvSpPr/>
      </dsp:nvSpPr>
      <dsp:spPr>
        <a:xfrm>
          <a:off x="0" y="515774"/>
          <a:ext cx="4869656" cy="527670"/>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Blood</a:t>
          </a:r>
          <a:endParaRPr lang="en-US" sz="2200" kern="1200"/>
        </a:p>
      </dsp:txBody>
      <dsp:txXfrm>
        <a:off x="25759" y="541533"/>
        <a:ext cx="4818138" cy="476152"/>
      </dsp:txXfrm>
    </dsp:sp>
    <dsp:sp modelId="{08E44478-61DC-4998-BB08-2A0F28C07C41}">
      <dsp:nvSpPr>
        <dsp:cNvPr id="0" name=""/>
        <dsp:cNvSpPr/>
      </dsp:nvSpPr>
      <dsp:spPr>
        <a:xfrm>
          <a:off x="0" y="1106804"/>
          <a:ext cx="4869656" cy="527670"/>
        </a:xfrm>
        <a:prstGeom prst="roundRect">
          <a:avLst/>
        </a:prstGeom>
        <a:solidFill>
          <a:schemeClr val="accent2">
            <a:hueOff val="-598994"/>
            <a:satOff val="4120"/>
            <a:lumOff val="457"/>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Semen</a:t>
          </a:r>
          <a:endParaRPr lang="en-US" sz="2200" kern="1200"/>
        </a:p>
      </dsp:txBody>
      <dsp:txXfrm>
        <a:off x="25759" y="1132563"/>
        <a:ext cx="4818138" cy="476152"/>
      </dsp:txXfrm>
    </dsp:sp>
    <dsp:sp modelId="{1783F532-4239-4342-8166-7EB91EE402A0}">
      <dsp:nvSpPr>
        <dsp:cNvPr id="0" name=""/>
        <dsp:cNvSpPr/>
      </dsp:nvSpPr>
      <dsp:spPr>
        <a:xfrm>
          <a:off x="0" y="1697834"/>
          <a:ext cx="4869656" cy="527670"/>
        </a:xfrm>
        <a:prstGeom prst="roundRect">
          <a:avLst/>
        </a:prstGeom>
        <a:solidFill>
          <a:schemeClr val="accent2">
            <a:hueOff val="-1197987"/>
            <a:satOff val="8241"/>
            <a:lumOff val="915"/>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Vaginal secretions</a:t>
          </a:r>
          <a:endParaRPr lang="en-US" sz="2200" kern="1200"/>
        </a:p>
      </dsp:txBody>
      <dsp:txXfrm>
        <a:off x="25759" y="1723593"/>
        <a:ext cx="4818138" cy="476152"/>
      </dsp:txXfrm>
    </dsp:sp>
    <dsp:sp modelId="{EA7FEEA1-1B1C-4A7A-A5D4-898FB775CDD1}">
      <dsp:nvSpPr>
        <dsp:cNvPr id="0" name=""/>
        <dsp:cNvSpPr/>
      </dsp:nvSpPr>
      <dsp:spPr>
        <a:xfrm>
          <a:off x="0" y="2288865"/>
          <a:ext cx="4869656" cy="527670"/>
        </a:xfrm>
        <a:prstGeom prst="roundRect">
          <a:avLst/>
        </a:prstGeom>
        <a:solidFill>
          <a:schemeClr val="accent2">
            <a:hueOff val="-1796981"/>
            <a:satOff val="12361"/>
            <a:lumOff val="1372"/>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Cerebrospinal, synovial or pleural fluid</a:t>
          </a:r>
          <a:endParaRPr lang="en-US" sz="2200" kern="1200"/>
        </a:p>
      </dsp:txBody>
      <dsp:txXfrm>
        <a:off x="25759" y="2314624"/>
        <a:ext cx="4818138" cy="476152"/>
      </dsp:txXfrm>
    </dsp:sp>
    <dsp:sp modelId="{5293A39C-A095-45E6-8D87-391C2A051F8F}">
      <dsp:nvSpPr>
        <dsp:cNvPr id="0" name=""/>
        <dsp:cNvSpPr/>
      </dsp:nvSpPr>
      <dsp:spPr>
        <a:xfrm>
          <a:off x="0" y="2879895"/>
          <a:ext cx="4869656" cy="527670"/>
        </a:xfrm>
        <a:prstGeom prst="roundRect">
          <a:avLst/>
        </a:prstGeom>
        <a:solidFill>
          <a:schemeClr val="accent2">
            <a:hueOff val="-2395974"/>
            <a:satOff val="16481"/>
            <a:lumOff val="1829"/>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Body fluids containing visible blood</a:t>
          </a:r>
          <a:endParaRPr lang="en-US" sz="2200" kern="1200"/>
        </a:p>
      </dsp:txBody>
      <dsp:txXfrm>
        <a:off x="25759" y="2905654"/>
        <a:ext cx="4818138" cy="476152"/>
      </dsp:txXfrm>
    </dsp:sp>
    <dsp:sp modelId="{56B8B6F3-5E03-4C20-AA90-B68971665676}">
      <dsp:nvSpPr>
        <dsp:cNvPr id="0" name=""/>
        <dsp:cNvSpPr/>
      </dsp:nvSpPr>
      <dsp:spPr>
        <a:xfrm>
          <a:off x="0" y="3470925"/>
          <a:ext cx="4869656" cy="527670"/>
        </a:xfrm>
        <a:prstGeom prst="roundRect">
          <a:avLst/>
        </a:prstGeom>
        <a:solidFill>
          <a:schemeClr val="accent2">
            <a:hueOff val="-2994968"/>
            <a:satOff val="20602"/>
            <a:lumOff val="2287"/>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Any unidentifiable body fluid</a:t>
          </a:r>
          <a:endParaRPr lang="en-US" sz="2200" kern="1200"/>
        </a:p>
      </dsp:txBody>
      <dsp:txXfrm>
        <a:off x="25759" y="3496684"/>
        <a:ext cx="4818138" cy="476152"/>
      </dsp:txXfrm>
    </dsp:sp>
    <dsp:sp modelId="{B4BFD0B9-831C-4411-B367-DEAEB7616308}">
      <dsp:nvSpPr>
        <dsp:cNvPr id="0" name=""/>
        <dsp:cNvSpPr/>
      </dsp:nvSpPr>
      <dsp:spPr>
        <a:xfrm>
          <a:off x="0" y="4061955"/>
          <a:ext cx="4869656" cy="527670"/>
        </a:xfrm>
        <a:prstGeom prst="roundRect">
          <a:avLst/>
        </a:prstGeom>
        <a:solidFill>
          <a:schemeClr val="accent2">
            <a:hueOff val="-3593961"/>
            <a:satOff val="24722"/>
            <a:lumOff val="2744"/>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Saliva from dental procedures</a:t>
          </a:r>
          <a:endParaRPr lang="en-US" sz="2200" kern="1200"/>
        </a:p>
      </dsp:txBody>
      <dsp:txXfrm>
        <a:off x="25759" y="4087714"/>
        <a:ext cx="4818138" cy="476152"/>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BBB8FB-DB03-4C81-9061-1DD0475D6171}">
      <dsp:nvSpPr>
        <dsp:cNvPr id="0" name=""/>
        <dsp:cNvSpPr/>
      </dsp:nvSpPr>
      <dsp:spPr>
        <a:xfrm>
          <a:off x="0" y="521220"/>
          <a:ext cx="4869656" cy="1979640"/>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a:t>An acceptable alternative to Universal Precautions</a:t>
          </a:r>
          <a:endParaRPr lang="en-US" sz="3600" kern="1200"/>
        </a:p>
      </dsp:txBody>
      <dsp:txXfrm>
        <a:off x="96638" y="617858"/>
        <a:ext cx="4676380" cy="1786364"/>
      </dsp:txXfrm>
    </dsp:sp>
    <dsp:sp modelId="{D4903F3B-948B-4275-9DDA-827FAB51768C}">
      <dsp:nvSpPr>
        <dsp:cNvPr id="0" name=""/>
        <dsp:cNvSpPr/>
      </dsp:nvSpPr>
      <dsp:spPr>
        <a:xfrm>
          <a:off x="0" y="2604540"/>
          <a:ext cx="4869656" cy="1979640"/>
        </a:xfrm>
        <a:prstGeom prst="roundRect">
          <a:avLst/>
        </a:prstGeom>
        <a:solidFill>
          <a:schemeClr val="accent2">
            <a:hueOff val="-3593961"/>
            <a:satOff val="24722"/>
            <a:lumOff val="2744"/>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l" defTabSz="1600200">
            <a:lnSpc>
              <a:spcPct val="90000"/>
            </a:lnSpc>
            <a:spcBef>
              <a:spcPct val="0"/>
            </a:spcBef>
            <a:spcAft>
              <a:spcPct val="35000"/>
            </a:spcAft>
            <a:buNone/>
          </a:pPr>
          <a:r>
            <a:rPr lang="en-US" sz="3600" b="1" kern="1200"/>
            <a:t>Treats ALL body fluids and substances as infectious</a:t>
          </a:r>
          <a:endParaRPr lang="en-US" sz="3600" kern="1200"/>
        </a:p>
      </dsp:txBody>
      <dsp:txXfrm>
        <a:off x="96638" y="2701178"/>
        <a:ext cx="4676380" cy="1786364"/>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5CD421-4BA0-429E-91F6-6A3152899366}">
      <dsp:nvSpPr>
        <dsp:cNvPr id="0" name=""/>
        <dsp:cNvSpPr/>
      </dsp:nvSpPr>
      <dsp:spPr>
        <a:xfrm>
          <a:off x="0" y="3920858"/>
          <a:ext cx="4678020" cy="643249"/>
        </a:xfrm>
        <a:prstGeom prst="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b="1" kern="1200"/>
            <a:t>Includes record keeping provisions and is reviewed annually</a:t>
          </a:r>
          <a:endParaRPr lang="en-US" sz="1500" kern="1200"/>
        </a:p>
      </dsp:txBody>
      <dsp:txXfrm>
        <a:off x="0" y="3920858"/>
        <a:ext cx="4678020" cy="643249"/>
      </dsp:txXfrm>
    </dsp:sp>
    <dsp:sp modelId="{658CD790-A6E7-4418-931A-FCDB790D201C}">
      <dsp:nvSpPr>
        <dsp:cNvPr id="0" name=""/>
        <dsp:cNvSpPr/>
      </dsp:nvSpPr>
      <dsp:spPr>
        <a:xfrm rot="10800000">
          <a:off x="0" y="2941189"/>
          <a:ext cx="4678020" cy="989317"/>
        </a:xfrm>
        <a:prstGeom prst="upArrowCallout">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b="1" kern="1200"/>
            <a:t>Identifies who will be trained and trainer</a:t>
          </a:r>
          <a:endParaRPr lang="en-US" sz="1500" kern="1200"/>
        </a:p>
      </dsp:txBody>
      <dsp:txXfrm rot="10800000">
        <a:off x="0" y="2941189"/>
        <a:ext cx="4678020" cy="642829"/>
      </dsp:txXfrm>
    </dsp:sp>
    <dsp:sp modelId="{378D891B-2F5D-46B6-B562-F492152E92CD}">
      <dsp:nvSpPr>
        <dsp:cNvPr id="0" name=""/>
        <dsp:cNvSpPr/>
      </dsp:nvSpPr>
      <dsp:spPr>
        <a:xfrm rot="10800000">
          <a:off x="0" y="1961520"/>
          <a:ext cx="4678020" cy="989317"/>
        </a:xfrm>
        <a:prstGeom prst="upArrowCallout">
          <a:avLst/>
        </a:prstGeom>
        <a:solidFill>
          <a:schemeClr val="accent4">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b="1" kern="1200"/>
            <a:t>Identifies engineering controls, work practice controls, PPE and Universal Precautions</a:t>
          </a:r>
          <a:endParaRPr lang="en-US" sz="1500" kern="1200"/>
        </a:p>
      </dsp:txBody>
      <dsp:txXfrm rot="10800000">
        <a:off x="0" y="1961520"/>
        <a:ext cx="4678020" cy="642829"/>
      </dsp:txXfrm>
    </dsp:sp>
    <dsp:sp modelId="{26C570F8-F483-48C6-AE83-71B197EE6AAB}">
      <dsp:nvSpPr>
        <dsp:cNvPr id="0" name=""/>
        <dsp:cNvSpPr/>
      </dsp:nvSpPr>
      <dsp:spPr>
        <a:xfrm rot="10800000">
          <a:off x="0" y="981851"/>
          <a:ext cx="4678020" cy="989317"/>
        </a:xfrm>
        <a:prstGeom prst="upArrowCallout">
          <a:avLst/>
        </a:prstGeom>
        <a:solidFill>
          <a:schemeClr val="accent5">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b="1" kern="1200"/>
            <a:t>Lists job classifications with exposure risk</a:t>
          </a:r>
          <a:endParaRPr lang="en-US" sz="1500" kern="1200"/>
        </a:p>
      </dsp:txBody>
      <dsp:txXfrm rot="10800000">
        <a:off x="0" y="981851"/>
        <a:ext cx="4678020" cy="642829"/>
      </dsp:txXfrm>
    </dsp:sp>
    <dsp:sp modelId="{FCFCE40B-2E90-4E07-BC5E-85B4F5F8604D}">
      <dsp:nvSpPr>
        <dsp:cNvPr id="0" name=""/>
        <dsp:cNvSpPr/>
      </dsp:nvSpPr>
      <dsp:spPr>
        <a:xfrm rot="10800000">
          <a:off x="0" y="2182"/>
          <a:ext cx="4678020" cy="989317"/>
        </a:xfrm>
        <a:prstGeom prst="upArrowCallout">
          <a:avLst/>
        </a:prstGeom>
        <a:solidFill>
          <a:schemeClr val="accent6">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666750">
            <a:lnSpc>
              <a:spcPct val="90000"/>
            </a:lnSpc>
            <a:spcBef>
              <a:spcPct val="0"/>
            </a:spcBef>
            <a:spcAft>
              <a:spcPct val="35000"/>
            </a:spcAft>
            <a:buNone/>
          </a:pPr>
          <a:r>
            <a:rPr lang="en-US" sz="1500" b="1" kern="1200"/>
            <a:t>Site specific plan provided by employers to protect employees with occupational exposure risk</a:t>
          </a:r>
          <a:endParaRPr lang="en-US" sz="1500" kern="1200"/>
        </a:p>
      </dsp:txBody>
      <dsp:txXfrm rot="10800000">
        <a:off x="0" y="2182"/>
        <a:ext cx="4678020" cy="642829"/>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A615AD-9629-4A4A-9C39-4D41BF155AD7}">
      <dsp:nvSpPr>
        <dsp:cNvPr id="0" name=""/>
        <dsp:cNvSpPr/>
      </dsp:nvSpPr>
      <dsp:spPr>
        <a:xfrm>
          <a:off x="0" y="50969"/>
          <a:ext cx="4869656" cy="755820"/>
        </a:xfrm>
        <a:prstGeom prst="round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l" defTabSz="844550">
            <a:lnSpc>
              <a:spcPct val="90000"/>
            </a:lnSpc>
            <a:spcBef>
              <a:spcPct val="0"/>
            </a:spcBef>
            <a:spcAft>
              <a:spcPct val="35000"/>
            </a:spcAft>
            <a:buNone/>
          </a:pPr>
          <a:r>
            <a:rPr lang="en-US" sz="1900" kern="1200"/>
            <a:t>WHAT TO DO WHEN AN EXPOSURE HAPPENS</a:t>
          </a:r>
        </a:p>
      </dsp:txBody>
      <dsp:txXfrm>
        <a:off x="36896" y="87865"/>
        <a:ext cx="4795864" cy="682028"/>
      </dsp:txXfrm>
    </dsp:sp>
    <dsp:sp modelId="{7512D6B9-45AB-482D-9F97-8D52DB5A01D9}">
      <dsp:nvSpPr>
        <dsp:cNvPr id="0" name=""/>
        <dsp:cNvSpPr/>
      </dsp:nvSpPr>
      <dsp:spPr>
        <a:xfrm>
          <a:off x="0" y="806789"/>
          <a:ext cx="4869656" cy="42476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4612" tIns="24130" rIns="135128" bIns="24130" numCol="1" spcCol="1270" anchor="t" anchorCtr="0">
          <a:noAutofit/>
        </a:bodyPr>
        <a:lstStyle/>
        <a:p>
          <a:pPr marL="114300" lvl="1" indent="-114300" algn="l" defTabSz="666750">
            <a:lnSpc>
              <a:spcPct val="90000"/>
            </a:lnSpc>
            <a:spcBef>
              <a:spcPct val="0"/>
            </a:spcBef>
            <a:spcAft>
              <a:spcPct val="20000"/>
            </a:spcAft>
            <a:buChar char="•"/>
          </a:pPr>
          <a:r>
            <a:rPr lang="en-US" sz="1500" kern="1200"/>
            <a:t>CONTINUE WITH CRITICAL TASKS</a:t>
          </a:r>
        </a:p>
        <a:p>
          <a:pPr marL="114300" lvl="1" indent="-114300" algn="l" defTabSz="666750">
            <a:lnSpc>
              <a:spcPct val="90000"/>
            </a:lnSpc>
            <a:spcBef>
              <a:spcPct val="0"/>
            </a:spcBef>
            <a:spcAft>
              <a:spcPct val="20000"/>
            </a:spcAft>
            <a:buChar char="•"/>
          </a:pPr>
          <a:r>
            <a:rPr lang="en-US" sz="1500" kern="1200"/>
            <a:t>IMMEDIATE FIST AID, CLEAN DISINFECT EXPOSED AREAS</a:t>
          </a:r>
        </a:p>
        <a:p>
          <a:pPr marL="228600" lvl="2" indent="-114300" algn="l" defTabSz="666750">
            <a:lnSpc>
              <a:spcPct val="90000"/>
            </a:lnSpc>
            <a:spcBef>
              <a:spcPct val="0"/>
            </a:spcBef>
            <a:spcAft>
              <a:spcPct val="20000"/>
            </a:spcAft>
            <a:buChar char="•"/>
          </a:pPr>
          <a:r>
            <a:rPr lang="en-US" sz="1500" kern="1200"/>
            <a:t>CLEAN OFF FLUIDS</a:t>
          </a:r>
        </a:p>
        <a:p>
          <a:pPr marL="228600" lvl="2" indent="-114300" algn="l" defTabSz="666750">
            <a:lnSpc>
              <a:spcPct val="90000"/>
            </a:lnSpc>
            <a:spcBef>
              <a:spcPct val="0"/>
            </a:spcBef>
            <a:spcAft>
              <a:spcPct val="20000"/>
            </a:spcAft>
            <a:buChar char="•"/>
          </a:pPr>
          <a:r>
            <a:rPr lang="en-US" sz="1500" kern="1200"/>
            <a:t>FLUSH EYES</a:t>
          </a:r>
        </a:p>
        <a:p>
          <a:pPr marL="228600" lvl="2" indent="-114300" algn="l" defTabSz="666750">
            <a:lnSpc>
              <a:spcPct val="90000"/>
            </a:lnSpc>
            <a:spcBef>
              <a:spcPct val="0"/>
            </a:spcBef>
            <a:spcAft>
              <a:spcPct val="20000"/>
            </a:spcAft>
            <a:buChar char="•"/>
          </a:pPr>
          <a:r>
            <a:rPr lang="en-US" sz="1500" kern="1200"/>
            <a:t>ALLOW PUCTURES TO BLEED IF NOT SERIOUS</a:t>
          </a:r>
        </a:p>
        <a:p>
          <a:pPr marL="228600" lvl="2" indent="-114300" algn="l" defTabSz="666750">
            <a:lnSpc>
              <a:spcPct val="90000"/>
            </a:lnSpc>
            <a:spcBef>
              <a:spcPct val="0"/>
            </a:spcBef>
            <a:spcAft>
              <a:spcPct val="20000"/>
            </a:spcAft>
            <a:buChar char="•"/>
          </a:pPr>
          <a:r>
            <a:rPr lang="en-US" sz="1500" kern="1200"/>
            <a:t>REPLACE APPROPRIATE PPE AS NECESSARY</a:t>
          </a:r>
        </a:p>
        <a:p>
          <a:pPr marL="114300" lvl="1" indent="-114300" algn="l" defTabSz="666750">
            <a:lnSpc>
              <a:spcPct val="90000"/>
            </a:lnSpc>
            <a:spcBef>
              <a:spcPct val="0"/>
            </a:spcBef>
            <a:spcAft>
              <a:spcPct val="20000"/>
            </a:spcAft>
            <a:buChar char="•"/>
          </a:pPr>
          <a:r>
            <a:rPr lang="en-US" sz="1500" kern="1200"/>
            <a:t>STAY WITH SOURCE, MAINTAIN SURVEILLANCE</a:t>
          </a:r>
        </a:p>
        <a:p>
          <a:pPr marL="114300" lvl="1" indent="-114300" algn="l" defTabSz="666750">
            <a:lnSpc>
              <a:spcPct val="90000"/>
            </a:lnSpc>
            <a:spcBef>
              <a:spcPct val="0"/>
            </a:spcBef>
            <a:spcAft>
              <a:spcPct val="20000"/>
            </a:spcAft>
            <a:buChar char="•"/>
          </a:pPr>
          <a:r>
            <a:rPr lang="en-US" sz="1500" kern="1200"/>
            <a:t>NOTIFICATION TO IMMEDIATE SUPERVISOR</a:t>
          </a:r>
        </a:p>
        <a:p>
          <a:pPr marL="114300" lvl="1" indent="-114300" algn="l" defTabSz="666750">
            <a:lnSpc>
              <a:spcPct val="90000"/>
            </a:lnSpc>
            <a:spcBef>
              <a:spcPct val="0"/>
            </a:spcBef>
            <a:spcAft>
              <a:spcPct val="20000"/>
            </a:spcAft>
            <a:buChar char="•"/>
          </a:pPr>
          <a:r>
            <a:rPr lang="en-US" sz="1500" kern="1200"/>
            <a:t>COMPLETE EXPOSURE PAPERWORK</a:t>
          </a:r>
        </a:p>
        <a:p>
          <a:pPr marL="228600" lvl="2" indent="-114300" algn="l" defTabSz="666750">
            <a:lnSpc>
              <a:spcPct val="90000"/>
            </a:lnSpc>
            <a:spcBef>
              <a:spcPct val="0"/>
            </a:spcBef>
            <a:spcAft>
              <a:spcPct val="20000"/>
            </a:spcAft>
            <a:buChar char="•"/>
          </a:pPr>
          <a:r>
            <a:rPr lang="en-US" sz="1500" kern="1200"/>
            <a:t>BASELINE TESTING OF SOURCE WHEN EXPOSURE IS CONFIRMED</a:t>
          </a:r>
        </a:p>
        <a:p>
          <a:pPr marL="228600" lvl="2" indent="-114300" algn="l" defTabSz="666750">
            <a:lnSpc>
              <a:spcPct val="90000"/>
            </a:lnSpc>
            <a:spcBef>
              <a:spcPct val="0"/>
            </a:spcBef>
            <a:spcAft>
              <a:spcPct val="20000"/>
            </a:spcAft>
            <a:buChar char="•"/>
          </a:pPr>
          <a:r>
            <a:rPr lang="en-US" sz="1500" kern="1200"/>
            <a:t>PREVENTATIVE TREATMENT MAY BE INDICATED</a:t>
          </a:r>
        </a:p>
        <a:p>
          <a:pPr marL="228600" lvl="2" indent="-114300" algn="l" defTabSz="666750">
            <a:lnSpc>
              <a:spcPct val="90000"/>
            </a:lnSpc>
            <a:spcBef>
              <a:spcPct val="0"/>
            </a:spcBef>
            <a:spcAft>
              <a:spcPct val="20000"/>
            </a:spcAft>
            <a:buChar char="•"/>
          </a:pPr>
          <a:r>
            <a:rPr lang="en-US" sz="1500" kern="1200"/>
            <a:t>FOLLOW UP CARE</a:t>
          </a:r>
        </a:p>
        <a:p>
          <a:pPr marL="114300" lvl="1" indent="-114300" algn="l" defTabSz="666750">
            <a:lnSpc>
              <a:spcPct val="90000"/>
            </a:lnSpc>
            <a:spcBef>
              <a:spcPct val="0"/>
            </a:spcBef>
            <a:spcAft>
              <a:spcPct val="20000"/>
            </a:spcAft>
            <a:buChar char="•"/>
          </a:pPr>
          <a:r>
            <a:rPr lang="en-US" sz="1500" kern="1200"/>
            <a:t>ALL INFECTIONS ARE A RESULT OF AN EXPOSURE…</a:t>
          </a:r>
        </a:p>
        <a:p>
          <a:pPr marL="114300" lvl="1" indent="-114300" algn="l" defTabSz="666750">
            <a:lnSpc>
              <a:spcPct val="90000"/>
            </a:lnSpc>
            <a:spcBef>
              <a:spcPct val="0"/>
            </a:spcBef>
            <a:spcAft>
              <a:spcPct val="20000"/>
            </a:spcAft>
            <a:buChar char="•"/>
          </a:pPr>
          <a:r>
            <a:rPr lang="en-US" sz="1500" kern="1200"/>
            <a:t>BUT…	ALL EXPOSURES DO NOT RESULT IN AN INFECTION</a:t>
          </a:r>
        </a:p>
      </dsp:txBody>
      <dsp:txXfrm>
        <a:off x="0" y="806789"/>
        <a:ext cx="4869656" cy="42476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4C39BCF-8F73-4D72-AB87-9B92FDF17000}">
      <dsp:nvSpPr>
        <dsp:cNvPr id="0" name=""/>
        <dsp:cNvSpPr/>
      </dsp:nvSpPr>
      <dsp:spPr>
        <a:xfrm>
          <a:off x="0" y="623"/>
          <a:ext cx="4869656" cy="0"/>
        </a:xfrm>
        <a:prstGeom prst="line">
          <a:avLst/>
        </a:prstGeom>
        <a:solidFill>
          <a:schemeClr val="accent2">
            <a:hueOff val="0"/>
            <a:satOff val="0"/>
            <a:lumOff val="0"/>
            <a:alphaOff val="0"/>
          </a:schemeClr>
        </a:solidFill>
        <a:ln w="15875" cap="rnd"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4D4747F-8C51-4B43-B470-469E2006E609}">
      <dsp:nvSpPr>
        <dsp:cNvPr id="0" name=""/>
        <dsp:cNvSpPr/>
      </dsp:nvSpPr>
      <dsp:spPr>
        <a:xfrm>
          <a:off x="0" y="623"/>
          <a:ext cx="4869656"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a:t>Entitled to confidential medical evaluation</a:t>
          </a:r>
          <a:endParaRPr lang="en-US" sz="2600" kern="1200"/>
        </a:p>
      </dsp:txBody>
      <dsp:txXfrm>
        <a:off x="0" y="623"/>
        <a:ext cx="4869656" cy="1020830"/>
      </dsp:txXfrm>
    </dsp:sp>
    <dsp:sp modelId="{75372B75-2562-4322-A369-50C2CF430AE6}">
      <dsp:nvSpPr>
        <dsp:cNvPr id="0" name=""/>
        <dsp:cNvSpPr/>
      </dsp:nvSpPr>
      <dsp:spPr>
        <a:xfrm>
          <a:off x="0" y="1021453"/>
          <a:ext cx="4869656" cy="0"/>
        </a:xfrm>
        <a:prstGeom prst="line">
          <a:avLst/>
        </a:prstGeom>
        <a:solidFill>
          <a:schemeClr val="accent2">
            <a:hueOff val="-898490"/>
            <a:satOff val="6181"/>
            <a:lumOff val="686"/>
            <a:alphaOff val="0"/>
          </a:schemeClr>
        </a:solidFill>
        <a:ln w="15875" cap="rnd" cmpd="sng" algn="ctr">
          <a:solidFill>
            <a:schemeClr val="accent2">
              <a:hueOff val="-898490"/>
              <a:satOff val="6181"/>
              <a:lumOff val="68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004D711-FFC8-4546-B1DD-9229F4031074}">
      <dsp:nvSpPr>
        <dsp:cNvPr id="0" name=""/>
        <dsp:cNvSpPr/>
      </dsp:nvSpPr>
      <dsp:spPr>
        <a:xfrm>
          <a:off x="0" y="1021453"/>
          <a:ext cx="4869656"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a:t>Personal decision about blood testing</a:t>
          </a:r>
          <a:endParaRPr lang="en-US" sz="2600" kern="1200"/>
        </a:p>
      </dsp:txBody>
      <dsp:txXfrm>
        <a:off x="0" y="1021453"/>
        <a:ext cx="4869656" cy="1020830"/>
      </dsp:txXfrm>
    </dsp:sp>
    <dsp:sp modelId="{21EDC1F3-958E-408C-844B-EC7808748F07}">
      <dsp:nvSpPr>
        <dsp:cNvPr id="0" name=""/>
        <dsp:cNvSpPr/>
      </dsp:nvSpPr>
      <dsp:spPr>
        <a:xfrm>
          <a:off x="0" y="2042284"/>
          <a:ext cx="4869656" cy="0"/>
        </a:xfrm>
        <a:prstGeom prst="line">
          <a:avLst/>
        </a:prstGeom>
        <a:solidFill>
          <a:schemeClr val="accent2">
            <a:hueOff val="-1796981"/>
            <a:satOff val="12361"/>
            <a:lumOff val="1372"/>
            <a:alphaOff val="0"/>
          </a:schemeClr>
        </a:solidFill>
        <a:ln w="15875" cap="rnd" cmpd="sng" algn="ctr">
          <a:solidFill>
            <a:schemeClr val="accent2">
              <a:hueOff val="-1796981"/>
              <a:satOff val="12361"/>
              <a:lumOff val="137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F0AFDB9-6EE3-4A4D-A52A-E5811BA1737F}">
      <dsp:nvSpPr>
        <dsp:cNvPr id="0" name=""/>
        <dsp:cNvSpPr/>
      </dsp:nvSpPr>
      <dsp:spPr>
        <a:xfrm>
          <a:off x="0" y="2042284"/>
          <a:ext cx="4869656"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a:t>Blood may be tested only with consent</a:t>
          </a:r>
          <a:endParaRPr lang="en-US" sz="2600" kern="1200"/>
        </a:p>
      </dsp:txBody>
      <dsp:txXfrm>
        <a:off x="0" y="2042284"/>
        <a:ext cx="4869656" cy="1020830"/>
      </dsp:txXfrm>
    </dsp:sp>
    <dsp:sp modelId="{308CD27F-FB73-4F11-A0AB-20A37B8673C6}">
      <dsp:nvSpPr>
        <dsp:cNvPr id="0" name=""/>
        <dsp:cNvSpPr/>
      </dsp:nvSpPr>
      <dsp:spPr>
        <a:xfrm>
          <a:off x="0" y="3063115"/>
          <a:ext cx="4869656" cy="0"/>
        </a:xfrm>
        <a:prstGeom prst="line">
          <a:avLst/>
        </a:prstGeom>
        <a:solidFill>
          <a:schemeClr val="accent2">
            <a:hueOff val="-2695471"/>
            <a:satOff val="18542"/>
            <a:lumOff val="2058"/>
            <a:alphaOff val="0"/>
          </a:schemeClr>
        </a:solidFill>
        <a:ln w="15875" cap="rnd" cmpd="sng" algn="ctr">
          <a:solidFill>
            <a:schemeClr val="accent2">
              <a:hueOff val="-2695471"/>
              <a:satOff val="18542"/>
              <a:lumOff val="205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1C37778-5809-4B78-BFA1-9EB0EAFF6323}">
      <dsp:nvSpPr>
        <dsp:cNvPr id="0" name=""/>
        <dsp:cNvSpPr/>
      </dsp:nvSpPr>
      <dsp:spPr>
        <a:xfrm>
          <a:off x="0" y="3063115"/>
          <a:ext cx="4869656"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a:t>Blood may be stored for 90 days, while considering testing</a:t>
          </a:r>
          <a:endParaRPr lang="en-US" sz="2600" kern="1200"/>
        </a:p>
      </dsp:txBody>
      <dsp:txXfrm>
        <a:off x="0" y="3063115"/>
        <a:ext cx="4869656" cy="1020830"/>
      </dsp:txXfrm>
    </dsp:sp>
    <dsp:sp modelId="{630ECD30-C063-4616-A9DB-113E1CC811C2}">
      <dsp:nvSpPr>
        <dsp:cNvPr id="0" name=""/>
        <dsp:cNvSpPr/>
      </dsp:nvSpPr>
      <dsp:spPr>
        <a:xfrm>
          <a:off x="0" y="4083946"/>
          <a:ext cx="4869656" cy="0"/>
        </a:xfrm>
        <a:prstGeom prst="line">
          <a:avLst/>
        </a:prstGeom>
        <a:solidFill>
          <a:schemeClr val="accent2">
            <a:hueOff val="-3593961"/>
            <a:satOff val="24722"/>
            <a:lumOff val="2744"/>
            <a:alphaOff val="0"/>
          </a:schemeClr>
        </a:solidFill>
        <a:ln w="15875" cap="rnd" cmpd="sng" algn="ctr">
          <a:solidFill>
            <a:schemeClr val="accent2">
              <a:hueOff val="-3593961"/>
              <a:satOff val="24722"/>
              <a:lumOff val="274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A838CF4-0CAE-4635-B080-1C83A751DC23}">
      <dsp:nvSpPr>
        <dsp:cNvPr id="0" name=""/>
        <dsp:cNvSpPr/>
      </dsp:nvSpPr>
      <dsp:spPr>
        <a:xfrm>
          <a:off x="0" y="4083946"/>
          <a:ext cx="4869656"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a:t>Interpretation of any test results occurs with health care provider</a:t>
          </a:r>
          <a:endParaRPr lang="en-US" sz="2600" kern="1200"/>
        </a:p>
      </dsp:txBody>
      <dsp:txXfrm>
        <a:off x="0" y="4083946"/>
        <a:ext cx="4869656" cy="10208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B7CAB37-5BC6-4806-842A-BF73C5C5224B}">
      <dsp:nvSpPr>
        <dsp:cNvPr id="0" name=""/>
        <dsp:cNvSpPr/>
      </dsp:nvSpPr>
      <dsp:spPr>
        <a:xfrm>
          <a:off x="0" y="147338"/>
          <a:ext cx="1174195" cy="1174195"/>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C1BEF128-F029-48E1-AF4C-E2649DAFCF8A}">
      <dsp:nvSpPr>
        <dsp:cNvPr id="0" name=""/>
        <dsp:cNvSpPr/>
      </dsp:nvSpPr>
      <dsp:spPr>
        <a:xfrm>
          <a:off x="4975" y="1438917"/>
          <a:ext cx="3354845" cy="50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defRPr b="1"/>
          </a:pPr>
          <a:r>
            <a:rPr lang="en-US" sz="1700" b="1" kern="1200"/>
            <a:t>Signs and symptoms include:</a:t>
          </a:r>
          <a:endParaRPr lang="en-US" sz="1700" kern="1200"/>
        </a:p>
      </dsp:txBody>
      <dsp:txXfrm>
        <a:off x="4975" y="1438917"/>
        <a:ext cx="3354845" cy="503226"/>
      </dsp:txXfrm>
    </dsp:sp>
    <dsp:sp modelId="{86D26A0F-B5CE-492C-AB23-A592E8FC01E8}">
      <dsp:nvSpPr>
        <dsp:cNvPr id="0" name=""/>
        <dsp:cNvSpPr/>
      </dsp:nvSpPr>
      <dsp:spPr>
        <a:xfrm>
          <a:off x="4975" y="1998319"/>
          <a:ext cx="3354845" cy="9543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77850">
            <a:lnSpc>
              <a:spcPct val="90000"/>
            </a:lnSpc>
            <a:spcBef>
              <a:spcPct val="0"/>
            </a:spcBef>
            <a:spcAft>
              <a:spcPct val="35000"/>
            </a:spcAft>
            <a:buNone/>
          </a:pPr>
          <a:r>
            <a:rPr lang="en-US" sz="1300" b="1" kern="1200" dirty="0"/>
            <a:t>Weight loss</a:t>
          </a:r>
          <a:endParaRPr lang="en-US" sz="1300" kern="1200" dirty="0"/>
        </a:p>
        <a:p>
          <a:pPr marL="0" lvl="0" indent="0" algn="l" defTabSz="577850">
            <a:lnSpc>
              <a:spcPct val="90000"/>
            </a:lnSpc>
            <a:spcBef>
              <a:spcPct val="0"/>
            </a:spcBef>
            <a:spcAft>
              <a:spcPct val="35000"/>
            </a:spcAft>
            <a:buNone/>
          </a:pPr>
          <a:r>
            <a:rPr lang="en-US" sz="1300" b="1" kern="1200" dirty="0"/>
            <a:t>Night sweats or fever</a:t>
          </a:r>
          <a:endParaRPr lang="en-US" sz="1300" kern="1200" dirty="0"/>
        </a:p>
        <a:p>
          <a:pPr marL="0" lvl="0" indent="0" algn="l" defTabSz="577850">
            <a:lnSpc>
              <a:spcPct val="90000"/>
            </a:lnSpc>
            <a:spcBef>
              <a:spcPct val="0"/>
            </a:spcBef>
            <a:spcAft>
              <a:spcPct val="35000"/>
            </a:spcAft>
            <a:buNone/>
          </a:pPr>
          <a:r>
            <a:rPr lang="en-US" sz="1300" b="1" kern="1200"/>
            <a:t>Gland swelling or pain</a:t>
          </a:r>
          <a:endParaRPr lang="en-US" sz="1300" kern="1200"/>
        </a:p>
        <a:p>
          <a:pPr marL="0" lvl="0" indent="0" algn="l" defTabSz="577850">
            <a:lnSpc>
              <a:spcPct val="90000"/>
            </a:lnSpc>
            <a:spcBef>
              <a:spcPct val="0"/>
            </a:spcBef>
            <a:spcAft>
              <a:spcPct val="35000"/>
            </a:spcAft>
            <a:buNone/>
          </a:pPr>
          <a:r>
            <a:rPr lang="en-US" sz="1300" b="1" kern="1200"/>
            <a:t>Muscle and/or joint pain</a:t>
          </a:r>
          <a:endParaRPr lang="en-US" sz="1300" kern="1200"/>
        </a:p>
      </dsp:txBody>
      <dsp:txXfrm>
        <a:off x="4975" y="1998319"/>
        <a:ext cx="3354845" cy="954373"/>
      </dsp:txXfrm>
    </dsp:sp>
    <dsp:sp modelId="{9EB093A7-421F-4010-8DAB-B562EA0FA147}">
      <dsp:nvSpPr>
        <dsp:cNvPr id="0" name=""/>
        <dsp:cNvSpPr/>
      </dsp:nvSpPr>
      <dsp:spPr>
        <a:xfrm>
          <a:off x="3946918" y="143945"/>
          <a:ext cx="1174195" cy="1174195"/>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8D9E7A43-72C9-4DB0-8C9E-2A0CF1A203EA}">
      <dsp:nvSpPr>
        <dsp:cNvPr id="0" name=""/>
        <dsp:cNvSpPr/>
      </dsp:nvSpPr>
      <dsp:spPr>
        <a:xfrm>
          <a:off x="3946918" y="1438917"/>
          <a:ext cx="3354845" cy="5032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55650">
            <a:lnSpc>
              <a:spcPct val="90000"/>
            </a:lnSpc>
            <a:spcBef>
              <a:spcPct val="0"/>
            </a:spcBef>
            <a:spcAft>
              <a:spcPct val="35000"/>
            </a:spcAft>
            <a:buNone/>
            <a:defRPr b="1"/>
          </a:pPr>
          <a:r>
            <a:rPr lang="en-US" sz="1700" b="1" kern="1200"/>
            <a:t>Cannot rely on signs and symptoms to confirm if one is infected</a:t>
          </a:r>
          <a:endParaRPr lang="en-US" sz="1700" kern="1200"/>
        </a:p>
      </dsp:txBody>
      <dsp:txXfrm>
        <a:off x="3946918" y="1438917"/>
        <a:ext cx="3354845" cy="503226"/>
      </dsp:txXfrm>
    </dsp:sp>
    <dsp:sp modelId="{8300747D-CA0E-4D7F-A726-996C334189AD}">
      <dsp:nvSpPr>
        <dsp:cNvPr id="0" name=""/>
        <dsp:cNvSpPr/>
      </dsp:nvSpPr>
      <dsp:spPr>
        <a:xfrm>
          <a:off x="3946918" y="1998319"/>
          <a:ext cx="3354845" cy="954373"/>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9E0DC73-65F8-4010-9642-EFB4FD31EE4C}">
      <dsp:nvSpPr>
        <dsp:cNvPr id="0" name=""/>
        <dsp:cNvSpPr/>
      </dsp:nvSpPr>
      <dsp:spPr>
        <a:xfrm>
          <a:off x="0" y="0"/>
          <a:ext cx="4139207" cy="2297430"/>
        </a:xfrm>
        <a:prstGeom prst="roundRect">
          <a:avLst>
            <a:gd name="adj" fmla="val 10000"/>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t>Incubation period from HIV infection to AIDS can be 8 to 10 years</a:t>
          </a:r>
          <a:endParaRPr lang="en-US" sz="2300" kern="1200"/>
        </a:p>
      </dsp:txBody>
      <dsp:txXfrm>
        <a:off x="55626" y="55626"/>
        <a:ext cx="1787961" cy="2186178"/>
      </dsp:txXfrm>
    </dsp:sp>
    <dsp:sp modelId="{0DA6CA8B-6121-48B7-904B-3521E52374EA}">
      <dsp:nvSpPr>
        <dsp:cNvPr id="0" name=""/>
        <dsp:cNvSpPr/>
      </dsp:nvSpPr>
      <dsp:spPr>
        <a:xfrm>
          <a:off x="730448" y="2807970"/>
          <a:ext cx="4139207" cy="2297430"/>
        </a:xfrm>
        <a:prstGeom prst="roundRect">
          <a:avLst>
            <a:gd name="adj" fmla="val 10000"/>
          </a:avLst>
        </a:prstGeom>
        <a:solidFill>
          <a:schemeClr val="accent3">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en-US" sz="2300" b="1" kern="1200"/>
            <a:t>Varies greatly among individuals</a:t>
          </a:r>
          <a:endParaRPr lang="en-US" sz="2300" kern="1200"/>
        </a:p>
      </dsp:txBody>
      <dsp:txXfrm>
        <a:off x="786549" y="2864071"/>
        <a:ext cx="1803227" cy="2185228"/>
      </dsp:txXfrm>
    </dsp:sp>
    <dsp:sp modelId="{399F36BC-FC0F-451D-8C42-51B54B1923E8}">
      <dsp:nvSpPr>
        <dsp:cNvPr id="0" name=""/>
        <dsp:cNvSpPr/>
      </dsp:nvSpPr>
      <dsp:spPr>
        <a:xfrm>
          <a:off x="2645878" y="1806035"/>
          <a:ext cx="1493329" cy="1493329"/>
        </a:xfrm>
        <a:prstGeom prst="downArrow">
          <a:avLst>
            <a:gd name="adj1" fmla="val 55000"/>
            <a:gd name="adj2" fmla="val 45000"/>
          </a:avLst>
        </a:prstGeom>
        <a:solidFill>
          <a:schemeClr val="accent2">
            <a:tint val="40000"/>
            <a:alpha val="90000"/>
            <a:hueOff val="0"/>
            <a:satOff val="0"/>
            <a:lumOff val="0"/>
            <a:alphaOff val="0"/>
          </a:schemeClr>
        </a:solidFill>
        <a:ln w="15875" cap="rnd" cmpd="sng" algn="ctr">
          <a:solidFill>
            <a:schemeClr val="accent2">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5720" tIns="45720" rIns="45720" bIns="45720" numCol="1" spcCol="1270" anchor="ctr" anchorCtr="0">
          <a:noAutofit/>
        </a:bodyPr>
        <a:lstStyle/>
        <a:p>
          <a:pPr marL="0" lvl="0" indent="0" algn="ctr" defTabSz="1600200">
            <a:lnSpc>
              <a:spcPct val="90000"/>
            </a:lnSpc>
            <a:spcBef>
              <a:spcPct val="0"/>
            </a:spcBef>
            <a:spcAft>
              <a:spcPct val="35000"/>
            </a:spcAft>
            <a:buNone/>
          </a:pPr>
          <a:endParaRPr lang="en-US" sz="3600" kern="1200"/>
        </a:p>
      </dsp:txBody>
      <dsp:txXfrm>
        <a:off x="2981877" y="1806035"/>
        <a:ext cx="821331" cy="112373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09A4AF-89BD-4629-A2BD-0A935167F724}">
      <dsp:nvSpPr>
        <dsp:cNvPr id="0" name=""/>
        <dsp:cNvSpPr/>
      </dsp:nvSpPr>
      <dsp:spPr>
        <a:xfrm>
          <a:off x="0" y="3081379"/>
          <a:ext cx="4869656" cy="2021718"/>
        </a:xfrm>
        <a:prstGeom prst="rect">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a:lnSpc>
              <a:spcPct val="90000"/>
            </a:lnSpc>
            <a:spcBef>
              <a:spcPct val="0"/>
            </a:spcBef>
            <a:spcAft>
              <a:spcPct val="35000"/>
            </a:spcAft>
            <a:buNone/>
          </a:pPr>
          <a:r>
            <a:rPr lang="en-US" sz="3700" b="1" kern="1200"/>
            <a:t>Follow Universal Precautions</a:t>
          </a:r>
          <a:endParaRPr lang="en-US" sz="3700" kern="1200"/>
        </a:p>
      </dsp:txBody>
      <dsp:txXfrm>
        <a:off x="0" y="3081379"/>
        <a:ext cx="4869656" cy="2021718"/>
      </dsp:txXfrm>
    </dsp:sp>
    <dsp:sp modelId="{C5BE56DF-1D20-4816-AA39-4408D11C6A26}">
      <dsp:nvSpPr>
        <dsp:cNvPr id="0" name=""/>
        <dsp:cNvSpPr/>
      </dsp:nvSpPr>
      <dsp:spPr>
        <a:xfrm rot="10800000">
          <a:off x="0" y="2302"/>
          <a:ext cx="4869656" cy="3109402"/>
        </a:xfrm>
        <a:prstGeom prst="upArrowCallout">
          <a:avLst/>
        </a:prstGeom>
        <a:solidFill>
          <a:schemeClr val="accent2">
            <a:hueOff val="-3593961"/>
            <a:satOff val="24722"/>
            <a:lumOff val="2744"/>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3144" tIns="263144" rIns="263144" bIns="263144" numCol="1" spcCol="1270" anchor="ctr" anchorCtr="0">
          <a:noAutofit/>
        </a:bodyPr>
        <a:lstStyle/>
        <a:p>
          <a:pPr marL="0" lvl="0" indent="0" algn="ctr" defTabSz="1644650">
            <a:lnSpc>
              <a:spcPct val="90000"/>
            </a:lnSpc>
            <a:spcBef>
              <a:spcPct val="0"/>
            </a:spcBef>
            <a:spcAft>
              <a:spcPct val="35000"/>
            </a:spcAft>
            <a:buNone/>
          </a:pPr>
          <a:r>
            <a:rPr lang="en-US" sz="3700" b="1" kern="1200"/>
            <a:t>There is no vaccine to prevent HIV infection</a:t>
          </a:r>
          <a:endParaRPr lang="en-US" sz="3700" kern="1200"/>
        </a:p>
      </dsp:txBody>
      <dsp:txXfrm rot="10800000">
        <a:off x="0" y="2302"/>
        <a:ext cx="4869656" cy="2020396"/>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AC3C9A9-AF97-42C6-BFB9-1D45BF08AC04}">
      <dsp:nvSpPr>
        <dsp:cNvPr id="0" name=""/>
        <dsp:cNvSpPr/>
      </dsp:nvSpPr>
      <dsp:spPr>
        <a:xfrm>
          <a:off x="619367" y="1140662"/>
          <a:ext cx="477667" cy="477667"/>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3947607-D817-46C5-B3D2-A314E6A89951}">
      <dsp:nvSpPr>
        <dsp:cNvPr id="0" name=""/>
        <dsp:cNvSpPr/>
      </dsp:nvSpPr>
      <dsp:spPr>
        <a:xfrm>
          <a:off x="154263" y="1912745"/>
          <a:ext cx="1364765" cy="1087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b="1" kern="1200" dirty="0"/>
            <a:t>No cure for HIV infection</a:t>
          </a:r>
          <a:endParaRPr lang="en-US" sz="1400" kern="1200" dirty="0"/>
        </a:p>
      </dsp:txBody>
      <dsp:txXfrm>
        <a:off x="154263" y="1912745"/>
        <a:ext cx="1364765" cy="1087481"/>
      </dsp:txXfrm>
    </dsp:sp>
    <dsp:sp modelId="{F9CFB35C-ADB4-4F92-BDE3-6FF0F645129E}">
      <dsp:nvSpPr>
        <dsp:cNvPr id="0" name=""/>
        <dsp:cNvSpPr/>
      </dsp:nvSpPr>
      <dsp:spPr>
        <a:xfrm>
          <a:off x="17" y="2975180"/>
          <a:ext cx="1364765" cy="394764"/>
        </a:xfrm>
        <a:prstGeom prst="rect">
          <a:avLst/>
        </a:prstGeom>
        <a:noFill/>
        <a:ln>
          <a:noFill/>
        </a:ln>
        <a:effectLst/>
      </dsp:spPr>
      <dsp:style>
        <a:lnRef idx="0">
          <a:scrgbClr r="0" g="0" b="0"/>
        </a:lnRef>
        <a:fillRef idx="0">
          <a:scrgbClr r="0" g="0" b="0"/>
        </a:fillRef>
        <a:effectRef idx="0">
          <a:scrgbClr r="0" g="0" b="0"/>
        </a:effectRef>
        <a:fontRef idx="minor"/>
      </dsp:style>
    </dsp:sp>
    <dsp:sp modelId="{C18AA7C1-196A-4D7C-B501-FB33D629D804}">
      <dsp:nvSpPr>
        <dsp:cNvPr id="0" name=""/>
        <dsp:cNvSpPr/>
      </dsp:nvSpPr>
      <dsp:spPr>
        <a:xfrm>
          <a:off x="2047166" y="1140375"/>
          <a:ext cx="477667" cy="477667"/>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13D027F-8BBD-400C-BDC0-7E2659375464}">
      <dsp:nvSpPr>
        <dsp:cNvPr id="0" name=""/>
        <dsp:cNvSpPr/>
      </dsp:nvSpPr>
      <dsp:spPr>
        <a:xfrm>
          <a:off x="1603617" y="1719843"/>
          <a:ext cx="1364765" cy="1087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b="1" kern="1200"/>
            <a:t>Testing schedule for HIV antibodies</a:t>
          </a:r>
          <a:endParaRPr lang="en-US" sz="1400" kern="1200"/>
        </a:p>
      </dsp:txBody>
      <dsp:txXfrm>
        <a:off x="1603617" y="1719843"/>
        <a:ext cx="1364765" cy="1087481"/>
      </dsp:txXfrm>
    </dsp:sp>
    <dsp:sp modelId="{5ECF6D8E-6F0C-4722-9DF7-77507EBF6E07}">
      <dsp:nvSpPr>
        <dsp:cNvPr id="0" name=""/>
        <dsp:cNvSpPr/>
      </dsp:nvSpPr>
      <dsp:spPr>
        <a:xfrm>
          <a:off x="1603617" y="2854673"/>
          <a:ext cx="1364765" cy="6531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488950">
            <a:lnSpc>
              <a:spcPct val="100000"/>
            </a:lnSpc>
            <a:spcBef>
              <a:spcPct val="0"/>
            </a:spcBef>
            <a:spcAft>
              <a:spcPct val="35000"/>
            </a:spcAft>
            <a:buNone/>
          </a:pPr>
          <a:r>
            <a:rPr lang="en-US" sz="1100" b="1" kern="1200"/>
            <a:t>at time of exposure</a:t>
          </a:r>
          <a:endParaRPr lang="en-US" sz="1100" kern="1200"/>
        </a:p>
        <a:p>
          <a:pPr marL="0" lvl="0" indent="0" algn="ctr" defTabSz="488950">
            <a:lnSpc>
              <a:spcPct val="100000"/>
            </a:lnSpc>
            <a:spcBef>
              <a:spcPct val="0"/>
            </a:spcBef>
            <a:spcAft>
              <a:spcPct val="35000"/>
            </a:spcAft>
            <a:buNone/>
          </a:pPr>
          <a:r>
            <a:rPr lang="en-US" sz="1100" b="1" kern="1200"/>
            <a:t>at 3 months </a:t>
          </a:r>
          <a:endParaRPr lang="en-US" sz="1100" kern="1200"/>
        </a:p>
        <a:p>
          <a:pPr marL="0" lvl="0" indent="0" algn="ctr" defTabSz="488950">
            <a:lnSpc>
              <a:spcPct val="100000"/>
            </a:lnSpc>
            <a:spcBef>
              <a:spcPct val="0"/>
            </a:spcBef>
            <a:spcAft>
              <a:spcPct val="35000"/>
            </a:spcAft>
            <a:buNone/>
          </a:pPr>
          <a:r>
            <a:rPr lang="en-US" sz="1100" b="1" kern="1200"/>
            <a:t>at 6 months</a:t>
          </a:r>
          <a:endParaRPr lang="en-US" sz="1100" kern="1200"/>
        </a:p>
      </dsp:txBody>
      <dsp:txXfrm>
        <a:off x="1603617" y="2854673"/>
        <a:ext cx="1364765" cy="653151"/>
      </dsp:txXfrm>
    </dsp:sp>
    <dsp:sp modelId="{71F4F4C8-BDD4-4324-BE07-4410FEB505A5}">
      <dsp:nvSpPr>
        <dsp:cNvPr id="0" name=""/>
        <dsp:cNvSpPr/>
      </dsp:nvSpPr>
      <dsp:spPr>
        <a:xfrm>
          <a:off x="3650765" y="1140375"/>
          <a:ext cx="477667" cy="477667"/>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9C7CF85-3A62-4B3B-873E-5C70CA160609}">
      <dsp:nvSpPr>
        <dsp:cNvPr id="0" name=""/>
        <dsp:cNvSpPr/>
      </dsp:nvSpPr>
      <dsp:spPr>
        <a:xfrm>
          <a:off x="3207216" y="1719843"/>
          <a:ext cx="1364765" cy="108748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100000"/>
            </a:lnSpc>
            <a:spcBef>
              <a:spcPct val="0"/>
            </a:spcBef>
            <a:spcAft>
              <a:spcPct val="35000"/>
            </a:spcAft>
            <a:buNone/>
            <a:defRPr b="1"/>
          </a:pPr>
          <a:r>
            <a:rPr lang="en-US" sz="1400" b="1" kern="1200"/>
            <a:t>HIV antibodies usually become detectable within 3 months of infection</a:t>
          </a:r>
          <a:endParaRPr lang="en-US" sz="1400" kern="1200"/>
        </a:p>
      </dsp:txBody>
      <dsp:txXfrm>
        <a:off x="3207216" y="1719843"/>
        <a:ext cx="1364765" cy="1087481"/>
      </dsp:txXfrm>
    </dsp:sp>
    <dsp:sp modelId="{F2C12110-7571-4233-A0DA-291EB822E1D8}">
      <dsp:nvSpPr>
        <dsp:cNvPr id="0" name=""/>
        <dsp:cNvSpPr/>
      </dsp:nvSpPr>
      <dsp:spPr>
        <a:xfrm>
          <a:off x="3207216" y="2854673"/>
          <a:ext cx="1364765" cy="653151"/>
        </a:xfrm>
        <a:prstGeom prst="rect">
          <a:avLst/>
        </a:prstGeom>
        <a:noFill/>
        <a:ln>
          <a:noFill/>
        </a:ln>
        <a:effectLst/>
      </dsp:spPr>
      <dsp:style>
        <a:lnRef idx="0">
          <a:scrgbClr r="0" g="0" b="0"/>
        </a:lnRef>
        <a:fillRef idx="0">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035809-77EC-4028-93BC-705892610FA1}">
      <dsp:nvSpPr>
        <dsp:cNvPr id="0" name=""/>
        <dsp:cNvSpPr/>
      </dsp:nvSpPr>
      <dsp:spPr>
        <a:xfrm>
          <a:off x="3101486" y="367425"/>
          <a:ext cx="925669" cy="92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Jaundice - yellow color to  skin and whites of eyes</a:t>
          </a:r>
          <a:endParaRPr lang="en-US" sz="1200" kern="1200"/>
        </a:p>
      </dsp:txBody>
      <dsp:txXfrm>
        <a:off x="3101486" y="367425"/>
        <a:ext cx="925669" cy="925669"/>
      </dsp:txXfrm>
    </dsp:sp>
    <dsp:sp modelId="{CD0CB586-4894-40F7-9A43-43B6374DA66B}">
      <dsp:nvSpPr>
        <dsp:cNvPr id="0" name=""/>
        <dsp:cNvSpPr/>
      </dsp:nvSpPr>
      <dsp:spPr>
        <a:xfrm>
          <a:off x="269020" y="357853"/>
          <a:ext cx="4524100" cy="4524100"/>
        </a:xfrm>
        <a:prstGeom prst="circularArrow">
          <a:avLst>
            <a:gd name="adj1" fmla="val 3990"/>
            <a:gd name="adj2" fmla="val 250290"/>
            <a:gd name="adj3" fmla="val 20573170"/>
            <a:gd name="adj4" fmla="val 18982995"/>
            <a:gd name="adj5" fmla="val 4655"/>
          </a:avLst>
        </a:prstGeom>
        <a:solidFill>
          <a:schemeClr val="accent2">
            <a:hueOff val="0"/>
            <a:satOff val="0"/>
            <a:lumOff val="0"/>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AB46FD-C27C-4CF0-929E-2072F69E53DF}">
      <dsp:nvSpPr>
        <dsp:cNvPr id="0" name=""/>
        <dsp:cNvSpPr/>
      </dsp:nvSpPr>
      <dsp:spPr>
        <a:xfrm>
          <a:off x="4134737" y="2157069"/>
          <a:ext cx="925669" cy="92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Fatique</a:t>
          </a:r>
          <a:endParaRPr lang="en-US" sz="1200" kern="1200"/>
        </a:p>
      </dsp:txBody>
      <dsp:txXfrm>
        <a:off x="4134737" y="2157069"/>
        <a:ext cx="925669" cy="925669"/>
      </dsp:txXfrm>
    </dsp:sp>
    <dsp:sp modelId="{4C6F2FF3-8C9A-4FB0-8790-B8B66D77042F}">
      <dsp:nvSpPr>
        <dsp:cNvPr id="0" name=""/>
        <dsp:cNvSpPr/>
      </dsp:nvSpPr>
      <dsp:spPr>
        <a:xfrm>
          <a:off x="269020" y="357853"/>
          <a:ext cx="4524100" cy="4524100"/>
        </a:xfrm>
        <a:prstGeom prst="circularArrow">
          <a:avLst>
            <a:gd name="adj1" fmla="val 3990"/>
            <a:gd name="adj2" fmla="val 250290"/>
            <a:gd name="adj3" fmla="val 2366715"/>
            <a:gd name="adj4" fmla="val 776540"/>
            <a:gd name="adj5" fmla="val 4655"/>
          </a:avLst>
        </a:prstGeom>
        <a:solidFill>
          <a:schemeClr val="accent2">
            <a:hueOff val="-718792"/>
            <a:satOff val="4944"/>
            <a:lumOff val="549"/>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66CB4CC-1C80-456E-BD34-5BE38AC22A27}">
      <dsp:nvSpPr>
        <dsp:cNvPr id="0" name=""/>
        <dsp:cNvSpPr/>
      </dsp:nvSpPr>
      <dsp:spPr>
        <a:xfrm>
          <a:off x="3101486" y="3946712"/>
          <a:ext cx="925669" cy="92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Headache</a:t>
          </a:r>
          <a:endParaRPr lang="en-US" sz="1200" kern="1200"/>
        </a:p>
      </dsp:txBody>
      <dsp:txXfrm>
        <a:off x="3101486" y="3946712"/>
        <a:ext cx="925669" cy="925669"/>
      </dsp:txXfrm>
    </dsp:sp>
    <dsp:sp modelId="{B0A0DE1F-CB9C-457D-BE68-2A51AB192DBD}">
      <dsp:nvSpPr>
        <dsp:cNvPr id="0" name=""/>
        <dsp:cNvSpPr/>
      </dsp:nvSpPr>
      <dsp:spPr>
        <a:xfrm>
          <a:off x="269020" y="357853"/>
          <a:ext cx="4524100" cy="4524100"/>
        </a:xfrm>
        <a:prstGeom prst="circularArrow">
          <a:avLst>
            <a:gd name="adj1" fmla="val 3990"/>
            <a:gd name="adj2" fmla="val 250290"/>
            <a:gd name="adj3" fmla="val 6111114"/>
            <a:gd name="adj4" fmla="val 4438596"/>
            <a:gd name="adj5" fmla="val 4655"/>
          </a:avLst>
        </a:prstGeom>
        <a:solidFill>
          <a:schemeClr val="accent2">
            <a:hueOff val="-1437584"/>
            <a:satOff val="9889"/>
            <a:lumOff val="1098"/>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6805DA3-D0EA-45E7-A04A-AE967314BFAB}">
      <dsp:nvSpPr>
        <dsp:cNvPr id="0" name=""/>
        <dsp:cNvSpPr/>
      </dsp:nvSpPr>
      <dsp:spPr>
        <a:xfrm>
          <a:off x="1034984" y="3946712"/>
          <a:ext cx="925669" cy="92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Abdominal Pain</a:t>
          </a:r>
          <a:endParaRPr lang="en-US" sz="1200" kern="1200"/>
        </a:p>
      </dsp:txBody>
      <dsp:txXfrm>
        <a:off x="1034984" y="3946712"/>
        <a:ext cx="925669" cy="925669"/>
      </dsp:txXfrm>
    </dsp:sp>
    <dsp:sp modelId="{1F6EEB41-7246-4CE0-B491-A8BF68F69E88}">
      <dsp:nvSpPr>
        <dsp:cNvPr id="0" name=""/>
        <dsp:cNvSpPr/>
      </dsp:nvSpPr>
      <dsp:spPr>
        <a:xfrm>
          <a:off x="269020" y="357853"/>
          <a:ext cx="4524100" cy="4524100"/>
        </a:xfrm>
        <a:prstGeom prst="circularArrow">
          <a:avLst>
            <a:gd name="adj1" fmla="val 3990"/>
            <a:gd name="adj2" fmla="val 250290"/>
            <a:gd name="adj3" fmla="val 9773170"/>
            <a:gd name="adj4" fmla="val 8182995"/>
            <a:gd name="adj5" fmla="val 4655"/>
          </a:avLst>
        </a:prstGeom>
        <a:solidFill>
          <a:schemeClr val="accent2">
            <a:hueOff val="-2156377"/>
            <a:satOff val="14833"/>
            <a:lumOff val="1646"/>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A4890D3-8F4C-4286-B0E3-6E80192B5BD8}">
      <dsp:nvSpPr>
        <dsp:cNvPr id="0" name=""/>
        <dsp:cNvSpPr/>
      </dsp:nvSpPr>
      <dsp:spPr>
        <a:xfrm>
          <a:off x="1733" y="2157069"/>
          <a:ext cx="925669" cy="92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Loss of appetite</a:t>
          </a:r>
          <a:endParaRPr lang="en-US" sz="1200" kern="1200"/>
        </a:p>
      </dsp:txBody>
      <dsp:txXfrm>
        <a:off x="1733" y="2157069"/>
        <a:ext cx="925669" cy="925669"/>
      </dsp:txXfrm>
    </dsp:sp>
    <dsp:sp modelId="{C30197BB-3001-442A-AADF-B165F6ABDCE9}">
      <dsp:nvSpPr>
        <dsp:cNvPr id="0" name=""/>
        <dsp:cNvSpPr/>
      </dsp:nvSpPr>
      <dsp:spPr>
        <a:xfrm>
          <a:off x="269020" y="357853"/>
          <a:ext cx="4524100" cy="4524100"/>
        </a:xfrm>
        <a:prstGeom prst="circularArrow">
          <a:avLst>
            <a:gd name="adj1" fmla="val 3990"/>
            <a:gd name="adj2" fmla="val 250290"/>
            <a:gd name="adj3" fmla="val 13166715"/>
            <a:gd name="adj4" fmla="val 11576540"/>
            <a:gd name="adj5" fmla="val 4655"/>
          </a:avLst>
        </a:prstGeom>
        <a:solidFill>
          <a:schemeClr val="accent2">
            <a:hueOff val="-2875169"/>
            <a:satOff val="19778"/>
            <a:lumOff val="2195"/>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3C319F8-BB49-49B9-948F-E9B3D29A6C28}">
      <dsp:nvSpPr>
        <dsp:cNvPr id="0" name=""/>
        <dsp:cNvSpPr/>
      </dsp:nvSpPr>
      <dsp:spPr>
        <a:xfrm>
          <a:off x="1034984" y="367425"/>
          <a:ext cx="925669" cy="9256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240" tIns="15240" rIns="15240" bIns="15240" numCol="1" spcCol="1270" anchor="ctr" anchorCtr="0">
          <a:noAutofit/>
        </a:bodyPr>
        <a:lstStyle/>
        <a:p>
          <a:pPr marL="0" lvl="0" indent="0" algn="ctr" defTabSz="533400">
            <a:lnSpc>
              <a:spcPct val="90000"/>
            </a:lnSpc>
            <a:spcBef>
              <a:spcPct val="0"/>
            </a:spcBef>
            <a:spcAft>
              <a:spcPct val="35000"/>
            </a:spcAft>
            <a:buNone/>
          </a:pPr>
          <a:r>
            <a:rPr lang="en-US" sz="1200" b="1" kern="1200"/>
            <a:t>Nausea and vomiting</a:t>
          </a:r>
          <a:endParaRPr lang="en-US" sz="1200" kern="1200"/>
        </a:p>
      </dsp:txBody>
      <dsp:txXfrm>
        <a:off x="1034984" y="367425"/>
        <a:ext cx="925669" cy="925669"/>
      </dsp:txXfrm>
    </dsp:sp>
    <dsp:sp modelId="{D5E514D7-1C63-4A6F-BC49-D456FD859896}">
      <dsp:nvSpPr>
        <dsp:cNvPr id="0" name=""/>
        <dsp:cNvSpPr/>
      </dsp:nvSpPr>
      <dsp:spPr>
        <a:xfrm>
          <a:off x="269020" y="357853"/>
          <a:ext cx="4524100" cy="4524100"/>
        </a:xfrm>
        <a:prstGeom prst="circularArrow">
          <a:avLst>
            <a:gd name="adj1" fmla="val 3990"/>
            <a:gd name="adj2" fmla="val 250290"/>
            <a:gd name="adj3" fmla="val 16911114"/>
            <a:gd name="adj4" fmla="val 15238596"/>
            <a:gd name="adj5" fmla="val 4655"/>
          </a:avLst>
        </a:prstGeom>
        <a:solidFill>
          <a:schemeClr val="accent2">
            <a:hueOff val="-3593961"/>
            <a:satOff val="24722"/>
            <a:lumOff val="2744"/>
            <a:alphaOff val="0"/>
          </a:schemeClr>
        </a:solidFill>
        <a:ln w="15875"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353CA8-A362-4EAB-9EA7-360B2A5845D6}">
      <dsp:nvSpPr>
        <dsp:cNvPr id="0" name=""/>
        <dsp:cNvSpPr/>
      </dsp:nvSpPr>
      <dsp:spPr>
        <a:xfrm>
          <a:off x="476906" y="1315200"/>
          <a:ext cx="1338187" cy="1338187"/>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31809A9-1CB4-4145-9254-11CC23BBAE5D}">
      <dsp:nvSpPr>
        <dsp:cNvPr id="0" name=""/>
        <dsp:cNvSpPr/>
      </dsp:nvSpPr>
      <dsp:spPr>
        <a:xfrm>
          <a:off x="762093" y="1600387"/>
          <a:ext cx="767812" cy="76781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6CDE9061-7E99-42E7-A83F-19CFA00C58FC}">
      <dsp:nvSpPr>
        <dsp:cNvPr id="0" name=""/>
        <dsp:cNvSpPr/>
      </dsp:nvSpPr>
      <dsp:spPr>
        <a:xfrm>
          <a:off x="49124" y="3070200"/>
          <a:ext cx="21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b="1" kern="1200"/>
            <a:t>Incubation period averages 7 weeks</a:t>
          </a:r>
          <a:endParaRPr lang="en-US" sz="1500" kern="1200"/>
        </a:p>
      </dsp:txBody>
      <dsp:txXfrm>
        <a:off x="49124" y="3070200"/>
        <a:ext cx="2193750" cy="720000"/>
      </dsp:txXfrm>
    </dsp:sp>
    <dsp:sp modelId="{0438E3CF-1B8A-48E6-AD5C-727D396CC96E}">
      <dsp:nvSpPr>
        <dsp:cNvPr id="0" name=""/>
        <dsp:cNvSpPr/>
      </dsp:nvSpPr>
      <dsp:spPr>
        <a:xfrm>
          <a:off x="3054562" y="1315200"/>
          <a:ext cx="1338187" cy="1338187"/>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A9C8AF3-538D-4940-99E7-ADFD4D14A442}">
      <dsp:nvSpPr>
        <dsp:cNvPr id="0" name=""/>
        <dsp:cNvSpPr/>
      </dsp:nvSpPr>
      <dsp:spPr>
        <a:xfrm>
          <a:off x="3339749" y="1600387"/>
          <a:ext cx="767812" cy="76781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5875" cap="rnd" cmpd="sng" algn="ctr">
          <a:noFill/>
          <a:prstDash val="solid"/>
        </a:ln>
        <a:effectLst/>
      </dsp:spPr>
      <dsp:style>
        <a:lnRef idx="2">
          <a:scrgbClr r="0" g="0" b="0"/>
        </a:lnRef>
        <a:fillRef idx="1">
          <a:scrgbClr r="0" g="0" b="0"/>
        </a:fillRef>
        <a:effectRef idx="0">
          <a:scrgbClr r="0" g="0" b="0"/>
        </a:effectRef>
        <a:fontRef idx="minor">
          <a:schemeClr val="lt1"/>
        </a:fontRef>
      </dsp:style>
    </dsp:sp>
    <dsp:sp modelId="{4A945633-7C77-40DD-9B76-F7A89FCEA478}">
      <dsp:nvSpPr>
        <dsp:cNvPr id="0" name=""/>
        <dsp:cNvSpPr/>
      </dsp:nvSpPr>
      <dsp:spPr>
        <a:xfrm>
          <a:off x="2626781" y="3070200"/>
          <a:ext cx="2193750"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66750">
            <a:lnSpc>
              <a:spcPct val="90000"/>
            </a:lnSpc>
            <a:spcBef>
              <a:spcPct val="0"/>
            </a:spcBef>
            <a:spcAft>
              <a:spcPct val="35000"/>
            </a:spcAft>
            <a:buNone/>
            <a:defRPr cap="all"/>
          </a:pPr>
          <a:r>
            <a:rPr lang="en-US" sz="1500" b="1" kern="1200" dirty="0"/>
            <a:t>Chronic liver disease may occur in those infected with HCV</a:t>
          </a:r>
          <a:endParaRPr lang="en-US" sz="1500" kern="1200" dirty="0"/>
        </a:p>
      </dsp:txBody>
      <dsp:txXfrm>
        <a:off x="2626781" y="3070200"/>
        <a:ext cx="2193750" cy="720000"/>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0.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5.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16.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17.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18.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19.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2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2.xml><?xml version="1.0" encoding="utf-8"?>
<dgm:layoutDef xmlns:dgm="http://schemas.openxmlformats.org/drawingml/2006/diagram" xmlns:a="http://schemas.openxmlformats.org/drawingml/2006/main" uniqueId="urn:microsoft.com/office/officeart/2016/7/layout/RepeatingBendingProcessNew">
  <dgm:title val="Repeating Bending Process New"/>
  <dgm:desc val=""/>
  <dgm:catLst>
    <dgm:cat type="process" pri="5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 type="tMarg" refType="h" fact="0.243"/>
          <dgm:constr type="bMarg" refType="h" fact="0.243"/>
          <dgm:constr type="lMarg" refType="w" fact="0.1389"/>
          <dgm:constr type="rMarg" refType="w" fact="0.1389"/>
        </dgm:constrLst>
        <dgm:ruleLst>
          <dgm:rule type="primFontSz" val="12"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23.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18/2/layout/IconLabelList">
  <dgm:title val="Icon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20"/>
          <dgm:constr type="w" for="ch" forName="sibTrans" refType="w" refFor="ch" refForName="compNode" fact="0.175"/>
          <dgm:constr type="sp" refType="w" refFor="ch" refForName="compNode" op="equ" fact="0.25"/>
          <dgm:constr type="primFontSz" for="des" ptType="node" op="equ" val="50"/>
          <dgm:constr type="h" for="des" forName="compNode" op="equ"/>
          <dgm:constr type="h" for="des" forName="textRect" op="equ"/>
        </dgm:constrLst>
      </dgm:if>
      <dgm:if name="Name5"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6"/>
          <dgm:constr type="h" for="des" forName="compNode" op="equ"/>
          <dgm:constr type="h" for="des" forName="textRect" op="equ"/>
        </dgm:constrLst>
      </dgm:if>
      <dgm:else name="Name6">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7" axis="ch" ptType="node">
      <dgm:layoutNode name="compNode">
        <dgm:alg type="composite"/>
        <dgm:shape xmlns:r="http://schemas.openxmlformats.org/officeDocument/2006/relationships" r:blip="">
          <dgm:adjLst/>
        </dgm:shape>
        <dgm:presOf axis="self"/>
        <dgm:constrLst>
          <dgm:constr type="w" for="ch" forName="iconRect" refType="w" fact="0.45"/>
          <dgm:constr type="h" for="ch" forName="iconRect" refType="w" refFor="ch" refForName="iconRect"/>
          <dgm:constr type="ctrX" for="ch" forName="iconRect" refType="w" fact="0.5"/>
          <dgm:constr type="t" for="ch" forName="iconRect"/>
          <dgm:constr type="h" for="ch" forName="spaceRect" refType="h" fact="0.15"/>
          <dgm:constr type="w" for="ch" forName="spaceRect" refType="w"/>
          <dgm:constr type="l" for="ch" forName="spaceRect"/>
          <dgm:constr type="t" for="ch" forName="spaceRect" refType="b" refFor="ch" refForName="icon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8"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lvl1pPr>
      </dgm1612:lstStyle>
    </a:ext>
  </dgm:extLst>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18/5/layout/CenteredIconLabelDescriptionList">
  <dgm:title val="Centered 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ctrX" for="ch" forName="iconRect" refType="w" fact="0.5"/>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layout8.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9.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2.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6.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60.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4.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3.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6.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8.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3170238" cy="481013"/>
          </a:xfrm>
          <a:prstGeom prst="rect">
            <a:avLst/>
          </a:prstGeom>
          <a:noFill/>
          <a:ln>
            <a:noFill/>
          </a:ln>
          <a:effectLst/>
        </p:spPr>
        <p:txBody>
          <a:bodyPr vert="horz" wrap="square" lIns="95747" tIns="47873" rIns="95747" bIns="47873" numCol="1" anchor="t" anchorCtr="0" compatLnSpc="1">
            <a:prstTxWarp prst="textNoShape">
              <a:avLst/>
            </a:prstTxWarp>
          </a:bodyPr>
          <a:lstStyle>
            <a:lvl1pPr defTabSz="957263" eaLnBrk="1" hangingPunct="1">
              <a:defRPr sz="1300"/>
            </a:lvl1pPr>
          </a:lstStyle>
          <a:p>
            <a:pPr>
              <a:defRPr/>
            </a:pPr>
            <a:endParaRPr lang="en-US"/>
          </a:p>
        </p:txBody>
      </p:sp>
      <p:sp>
        <p:nvSpPr>
          <p:cNvPr id="64515" name="Rectangle 3"/>
          <p:cNvSpPr>
            <a:spLocks noGrp="1" noChangeArrowheads="1"/>
          </p:cNvSpPr>
          <p:nvPr>
            <p:ph type="dt" sz="quarter" idx="1"/>
          </p:nvPr>
        </p:nvSpPr>
        <p:spPr bwMode="auto">
          <a:xfrm>
            <a:off x="4144963" y="0"/>
            <a:ext cx="3170237" cy="481013"/>
          </a:xfrm>
          <a:prstGeom prst="rect">
            <a:avLst/>
          </a:prstGeom>
          <a:noFill/>
          <a:ln>
            <a:noFill/>
          </a:ln>
          <a:effectLst/>
        </p:spPr>
        <p:txBody>
          <a:bodyPr vert="horz" wrap="square" lIns="95747" tIns="47873" rIns="95747" bIns="47873" numCol="1" anchor="t" anchorCtr="0" compatLnSpc="1">
            <a:prstTxWarp prst="textNoShape">
              <a:avLst/>
            </a:prstTxWarp>
          </a:bodyPr>
          <a:lstStyle>
            <a:lvl1pPr algn="r" defTabSz="957263" eaLnBrk="1" hangingPunct="1">
              <a:defRPr sz="1300"/>
            </a:lvl1pPr>
          </a:lstStyle>
          <a:p>
            <a:pPr>
              <a:defRPr/>
            </a:pPr>
            <a:endParaRPr lang="en-US"/>
          </a:p>
        </p:txBody>
      </p:sp>
      <p:sp>
        <p:nvSpPr>
          <p:cNvPr id="64516" name="Rectangle 4"/>
          <p:cNvSpPr>
            <a:spLocks noGrp="1" noChangeArrowheads="1"/>
          </p:cNvSpPr>
          <p:nvPr>
            <p:ph type="ftr" sz="quarter" idx="2"/>
          </p:nvPr>
        </p:nvSpPr>
        <p:spPr bwMode="auto">
          <a:xfrm>
            <a:off x="0" y="9120188"/>
            <a:ext cx="3170238" cy="481012"/>
          </a:xfrm>
          <a:prstGeom prst="rect">
            <a:avLst/>
          </a:prstGeom>
          <a:noFill/>
          <a:ln>
            <a:noFill/>
          </a:ln>
          <a:effectLst/>
        </p:spPr>
        <p:txBody>
          <a:bodyPr vert="horz" wrap="square" lIns="95747" tIns="47873" rIns="95747" bIns="47873" numCol="1" anchor="b" anchorCtr="0" compatLnSpc="1">
            <a:prstTxWarp prst="textNoShape">
              <a:avLst/>
            </a:prstTxWarp>
          </a:bodyPr>
          <a:lstStyle>
            <a:lvl1pPr defTabSz="957263" eaLnBrk="1" hangingPunct="1">
              <a:defRPr sz="1300"/>
            </a:lvl1pPr>
          </a:lstStyle>
          <a:p>
            <a:pPr>
              <a:defRPr/>
            </a:pPr>
            <a:endParaRPr lang="en-US"/>
          </a:p>
        </p:txBody>
      </p:sp>
      <p:sp>
        <p:nvSpPr>
          <p:cNvPr id="64517" name="Rectangle 5"/>
          <p:cNvSpPr>
            <a:spLocks noGrp="1" noChangeArrowheads="1"/>
          </p:cNvSpPr>
          <p:nvPr>
            <p:ph type="sldNum" sz="quarter" idx="3"/>
          </p:nvPr>
        </p:nvSpPr>
        <p:spPr bwMode="auto">
          <a:xfrm>
            <a:off x="4144963" y="9120188"/>
            <a:ext cx="3170237" cy="481012"/>
          </a:xfrm>
          <a:prstGeom prst="rect">
            <a:avLst/>
          </a:prstGeom>
          <a:noFill/>
          <a:ln>
            <a:noFill/>
          </a:ln>
          <a:effectLst/>
        </p:spPr>
        <p:txBody>
          <a:bodyPr vert="horz" wrap="square" lIns="95747" tIns="47873" rIns="95747" bIns="47873" numCol="1" anchor="b" anchorCtr="0" compatLnSpc="1">
            <a:prstTxWarp prst="textNoShape">
              <a:avLst/>
            </a:prstTxWarp>
          </a:bodyPr>
          <a:lstStyle>
            <a:lvl1pPr algn="r" defTabSz="957263" eaLnBrk="1" hangingPunct="1">
              <a:defRPr sz="1300"/>
            </a:lvl1pPr>
          </a:lstStyle>
          <a:p>
            <a:fld id="{4C726C6A-1F10-4DF2-9AA8-D29DC3076F76}" type="slidenum">
              <a:rPr lang="en-US" altLang="en-US"/>
              <a:pPr/>
              <a:t>‹#›</a:t>
            </a:fld>
            <a:endParaRPr lang="en-US" altLang="en-US"/>
          </a:p>
        </p:txBody>
      </p:sp>
    </p:spTree>
    <p:extLst>
      <p:ext uri="{BB962C8B-B14F-4D97-AF65-F5344CB8AC3E}">
        <p14:creationId xmlns:p14="http://schemas.microsoft.com/office/powerpoint/2010/main" val="396709533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170238" cy="481013"/>
          </a:xfrm>
          <a:prstGeom prst="rect">
            <a:avLst/>
          </a:prstGeom>
          <a:noFill/>
          <a:ln>
            <a:noFill/>
          </a:ln>
          <a:effectLst/>
        </p:spPr>
        <p:txBody>
          <a:bodyPr vert="horz" wrap="square" lIns="95747" tIns="47873" rIns="95747" bIns="47873" numCol="1" anchor="t" anchorCtr="0" compatLnSpc="1">
            <a:prstTxWarp prst="textNoShape">
              <a:avLst/>
            </a:prstTxWarp>
          </a:bodyPr>
          <a:lstStyle>
            <a:lvl1pPr defTabSz="957263" eaLnBrk="1" hangingPunct="1">
              <a:defRPr sz="1300">
                <a:solidFill>
                  <a:schemeClr val="tx1"/>
                </a:solidFill>
                <a:latin typeface="Times New Roman" charset="0"/>
              </a:defRPr>
            </a:lvl1pPr>
          </a:lstStyle>
          <a:p>
            <a:pPr>
              <a:defRPr/>
            </a:pPr>
            <a:endParaRPr lang="en-US"/>
          </a:p>
        </p:txBody>
      </p:sp>
      <p:sp>
        <p:nvSpPr>
          <p:cNvPr id="5123" name="Rectangle 3"/>
          <p:cNvSpPr>
            <a:spLocks noGrp="1" noChangeArrowheads="1"/>
          </p:cNvSpPr>
          <p:nvPr>
            <p:ph type="dt" idx="1"/>
          </p:nvPr>
        </p:nvSpPr>
        <p:spPr bwMode="auto">
          <a:xfrm>
            <a:off x="4144963" y="0"/>
            <a:ext cx="3170237" cy="481013"/>
          </a:xfrm>
          <a:prstGeom prst="rect">
            <a:avLst/>
          </a:prstGeom>
          <a:noFill/>
          <a:ln>
            <a:noFill/>
          </a:ln>
          <a:effectLst/>
        </p:spPr>
        <p:txBody>
          <a:bodyPr vert="horz" wrap="square" lIns="95747" tIns="47873" rIns="95747" bIns="47873" numCol="1" anchor="t" anchorCtr="0" compatLnSpc="1">
            <a:prstTxWarp prst="textNoShape">
              <a:avLst/>
            </a:prstTxWarp>
          </a:bodyPr>
          <a:lstStyle>
            <a:lvl1pPr algn="r" defTabSz="957263" eaLnBrk="1" hangingPunct="1">
              <a:defRPr sz="1300">
                <a:solidFill>
                  <a:schemeClr val="tx1"/>
                </a:solidFill>
                <a:latin typeface="Times New Roman" charset="0"/>
              </a:defRPr>
            </a:lvl1pPr>
          </a:lstStyle>
          <a:p>
            <a:pPr>
              <a:defRPr/>
            </a:pPr>
            <a:endParaRPr lang="en-US"/>
          </a:p>
        </p:txBody>
      </p:sp>
      <p:sp>
        <p:nvSpPr>
          <p:cNvPr id="2052" name="Rectangle 4"/>
          <p:cNvSpPr>
            <a:spLocks noGrp="1" noRot="1" noChangeAspect="1" noChangeArrowheads="1" noTextEdit="1"/>
          </p:cNvSpPr>
          <p:nvPr>
            <p:ph type="sldImg" idx="2"/>
          </p:nvPr>
        </p:nvSpPr>
        <p:spPr bwMode="auto">
          <a:xfrm>
            <a:off x="1257300" y="719138"/>
            <a:ext cx="4800600" cy="36004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5" name="Rectangle 5"/>
          <p:cNvSpPr>
            <a:spLocks noGrp="1" noChangeArrowheads="1"/>
          </p:cNvSpPr>
          <p:nvPr>
            <p:ph type="body" sz="quarter" idx="3"/>
          </p:nvPr>
        </p:nvSpPr>
        <p:spPr bwMode="auto">
          <a:xfrm>
            <a:off x="974725" y="4560888"/>
            <a:ext cx="5365750" cy="4321175"/>
          </a:xfrm>
          <a:prstGeom prst="rect">
            <a:avLst/>
          </a:prstGeom>
          <a:noFill/>
          <a:ln>
            <a:noFill/>
          </a:ln>
          <a:effectLst/>
        </p:spPr>
        <p:txBody>
          <a:bodyPr vert="horz" wrap="square" lIns="95747" tIns="47873" rIns="95747" bIns="47873"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126" name="Rectangle 6"/>
          <p:cNvSpPr>
            <a:spLocks noGrp="1" noChangeArrowheads="1"/>
          </p:cNvSpPr>
          <p:nvPr>
            <p:ph type="ftr" sz="quarter" idx="4"/>
          </p:nvPr>
        </p:nvSpPr>
        <p:spPr bwMode="auto">
          <a:xfrm>
            <a:off x="0" y="9120188"/>
            <a:ext cx="3170238" cy="481012"/>
          </a:xfrm>
          <a:prstGeom prst="rect">
            <a:avLst/>
          </a:prstGeom>
          <a:noFill/>
          <a:ln>
            <a:noFill/>
          </a:ln>
          <a:effectLst/>
        </p:spPr>
        <p:txBody>
          <a:bodyPr vert="horz" wrap="square" lIns="95747" tIns="47873" rIns="95747" bIns="47873" numCol="1" anchor="b" anchorCtr="0" compatLnSpc="1">
            <a:prstTxWarp prst="textNoShape">
              <a:avLst/>
            </a:prstTxWarp>
          </a:bodyPr>
          <a:lstStyle>
            <a:lvl1pPr defTabSz="957263" eaLnBrk="1" hangingPunct="1">
              <a:defRPr sz="1300">
                <a:solidFill>
                  <a:schemeClr val="tx1"/>
                </a:solidFill>
                <a:latin typeface="Times New Roman" charset="0"/>
              </a:defRPr>
            </a:lvl1pPr>
          </a:lstStyle>
          <a:p>
            <a:pPr>
              <a:defRPr/>
            </a:pPr>
            <a:endParaRPr lang="en-US"/>
          </a:p>
        </p:txBody>
      </p:sp>
      <p:sp>
        <p:nvSpPr>
          <p:cNvPr id="5127" name="Rectangle 7"/>
          <p:cNvSpPr>
            <a:spLocks noGrp="1" noChangeArrowheads="1"/>
          </p:cNvSpPr>
          <p:nvPr>
            <p:ph type="sldNum" sz="quarter" idx="5"/>
          </p:nvPr>
        </p:nvSpPr>
        <p:spPr bwMode="auto">
          <a:xfrm>
            <a:off x="4144963" y="9120188"/>
            <a:ext cx="3170237" cy="481012"/>
          </a:xfrm>
          <a:prstGeom prst="rect">
            <a:avLst/>
          </a:prstGeom>
          <a:noFill/>
          <a:ln>
            <a:noFill/>
          </a:ln>
          <a:effectLst/>
        </p:spPr>
        <p:txBody>
          <a:bodyPr vert="horz" wrap="square" lIns="95747" tIns="47873" rIns="95747" bIns="47873" numCol="1" anchor="b" anchorCtr="0" compatLnSpc="1">
            <a:prstTxWarp prst="textNoShape">
              <a:avLst/>
            </a:prstTxWarp>
          </a:bodyPr>
          <a:lstStyle>
            <a:lvl1pPr algn="r" defTabSz="957263" eaLnBrk="1" hangingPunct="1">
              <a:defRPr sz="1300">
                <a:solidFill>
                  <a:schemeClr val="tx1"/>
                </a:solidFill>
                <a:latin typeface="Times New Roman" charset="0"/>
              </a:defRPr>
            </a:lvl1pPr>
          </a:lstStyle>
          <a:p>
            <a:fld id="{A2FBDE6D-1B0F-4F86-BBEC-96228BC9F49A}" type="slidenum">
              <a:rPr lang="en-US" altLang="en-US"/>
              <a:pPr/>
              <a:t>‹#›</a:t>
            </a:fld>
            <a:endParaRPr lang="en-US" altLang="en-US"/>
          </a:p>
        </p:txBody>
      </p:sp>
    </p:spTree>
    <p:extLst>
      <p:ext uri="{BB962C8B-B14F-4D97-AF65-F5344CB8AC3E}">
        <p14:creationId xmlns:p14="http://schemas.microsoft.com/office/powerpoint/2010/main" val="93528739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Times New Roman" charset="0"/>
              </a:defRPr>
            </a:lvl1pPr>
            <a:lvl2pPr marL="742950" indent="-285750" defTabSz="957263">
              <a:spcBef>
                <a:spcPct val="30000"/>
              </a:spcBef>
              <a:defRPr sz="1200">
                <a:solidFill>
                  <a:schemeClr val="tx1"/>
                </a:solidFill>
                <a:latin typeface="Times New Roman" charset="0"/>
              </a:defRPr>
            </a:lvl2pPr>
            <a:lvl3pPr marL="1143000" indent="-228600" defTabSz="957263">
              <a:spcBef>
                <a:spcPct val="30000"/>
              </a:spcBef>
              <a:defRPr sz="1200">
                <a:solidFill>
                  <a:schemeClr val="tx1"/>
                </a:solidFill>
                <a:latin typeface="Times New Roman" charset="0"/>
              </a:defRPr>
            </a:lvl3pPr>
            <a:lvl4pPr marL="1600200" indent="-228600" defTabSz="957263">
              <a:spcBef>
                <a:spcPct val="30000"/>
              </a:spcBef>
              <a:defRPr sz="1200">
                <a:solidFill>
                  <a:schemeClr val="tx1"/>
                </a:solidFill>
                <a:latin typeface="Times New Roman" charset="0"/>
              </a:defRPr>
            </a:lvl4pPr>
            <a:lvl5pPr marL="2057400" indent="-228600" defTabSz="957263">
              <a:spcBef>
                <a:spcPct val="30000"/>
              </a:spcBef>
              <a:defRPr sz="1200">
                <a:solidFill>
                  <a:schemeClr val="tx1"/>
                </a:solidFill>
                <a:latin typeface="Times New Roman" charset="0"/>
              </a:defRPr>
            </a:lvl5pPr>
            <a:lvl6pPr marL="2514600" indent="-228600" defTabSz="957263" eaLnBrk="0" fontAlgn="base" hangingPunct="0">
              <a:spcBef>
                <a:spcPct val="30000"/>
              </a:spcBef>
              <a:spcAft>
                <a:spcPct val="0"/>
              </a:spcAft>
              <a:defRPr sz="1200">
                <a:solidFill>
                  <a:schemeClr val="tx1"/>
                </a:solidFill>
                <a:latin typeface="Times New Roman" charset="0"/>
              </a:defRPr>
            </a:lvl6pPr>
            <a:lvl7pPr marL="2971800" indent="-228600" defTabSz="957263" eaLnBrk="0" fontAlgn="base" hangingPunct="0">
              <a:spcBef>
                <a:spcPct val="30000"/>
              </a:spcBef>
              <a:spcAft>
                <a:spcPct val="0"/>
              </a:spcAft>
              <a:defRPr sz="1200">
                <a:solidFill>
                  <a:schemeClr val="tx1"/>
                </a:solidFill>
                <a:latin typeface="Times New Roman" charset="0"/>
              </a:defRPr>
            </a:lvl7pPr>
            <a:lvl8pPr marL="3429000" indent="-228600" defTabSz="957263" eaLnBrk="0" fontAlgn="base" hangingPunct="0">
              <a:spcBef>
                <a:spcPct val="30000"/>
              </a:spcBef>
              <a:spcAft>
                <a:spcPct val="0"/>
              </a:spcAft>
              <a:defRPr sz="1200">
                <a:solidFill>
                  <a:schemeClr val="tx1"/>
                </a:solidFill>
                <a:latin typeface="Times New Roman" charset="0"/>
              </a:defRPr>
            </a:lvl8pPr>
            <a:lvl9pPr marL="3886200" indent="-228600" defTabSz="957263" eaLnBrk="0" fontAlgn="base" hangingPunct="0">
              <a:spcBef>
                <a:spcPct val="30000"/>
              </a:spcBef>
              <a:spcAft>
                <a:spcPct val="0"/>
              </a:spcAft>
              <a:defRPr sz="1200">
                <a:solidFill>
                  <a:schemeClr val="tx1"/>
                </a:solidFill>
                <a:latin typeface="Times New Roman" charset="0"/>
              </a:defRPr>
            </a:lvl9pPr>
          </a:lstStyle>
          <a:p>
            <a:pPr>
              <a:spcBef>
                <a:spcPct val="0"/>
              </a:spcBef>
            </a:pPr>
            <a:fld id="{F396955A-0AFC-4AC2-A369-31D012E33CF0}" type="slidenum">
              <a:rPr lang="en-US" altLang="en-US" sz="1300"/>
              <a:pPr>
                <a:spcBef>
                  <a:spcPct val="0"/>
                </a:spcBef>
              </a:pPr>
              <a:t>2</a:t>
            </a:fld>
            <a:endParaRPr lang="en-US" altLang="en-US" sz="1300"/>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In 1991, OSHA issued regulations on occupational exposure to bloodborne pathogens.</a:t>
            </a:r>
          </a:p>
          <a:p>
            <a:pPr eaLnBrk="1" hangingPunct="1"/>
            <a:r>
              <a:rPr lang="en-US" altLang="en-US"/>
              <a:t>These requirements are to ensure employee safety when there is occupational exposure to disease causing microorganisms in blood or other potentially  infectious materials.</a:t>
            </a:r>
          </a:p>
          <a:p>
            <a:pPr eaLnBrk="1" hangingPunct="1"/>
            <a:r>
              <a:rPr lang="en-US" altLang="en-US"/>
              <a:t>BBP training is required for any employee with the potential for occupational exposure to blood or other potentially infectious materials, whether you are part time, full time, temporary, or a volunteer!  Annual training is required to keep up with changes in the standard. This includes any employee who might clean and dress wounds, provide emergency first aid, provide care to students where exposure to blood or other potentially infectious material (OPIM) is possible, custodial workers who clean up spills of blood or OPIM, law enforcement or correctional officers, and maintenance workers that cover healthcare facilities or clinics..</a:t>
            </a:r>
          </a:p>
          <a:p>
            <a:pPr eaLnBrk="1" hangingPunct="1"/>
            <a:r>
              <a:rPr lang="en-US" altLang="en-US"/>
              <a:t>Training needs to cover: OSHA’s expectations; Bloodborne pathogens and their transmission; Occupational exposure; Immunization; Engineering controls; Work practice controls; Personal protective equipment (PPE); Universal Precautions; APS Exposure Control Plan.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Times New Roman" charset="0"/>
              </a:defRPr>
            </a:lvl1pPr>
            <a:lvl2pPr marL="742950" indent="-285750" defTabSz="957263">
              <a:spcBef>
                <a:spcPct val="30000"/>
              </a:spcBef>
              <a:defRPr sz="1200">
                <a:solidFill>
                  <a:schemeClr val="tx1"/>
                </a:solidFill>
                <a:latin typeface="Times New Roman" charset="0"/>
              </a:defRPr>
            </a:lvl2pPr>
            <a:lvl3pPr marL="1143000" indent="-228600" defTabSz="957263">
              <a:spcBef>
                <a:spcPct val="30000"/>
              </a:spcBef>
              <a:defRPr sz="1200">
                <a:solidFill>
                  <a:schemeClr val="tx1"/>
                </a:solidFill>
                <a:latin typeface="Times New Roman" charset="0"/>
              </a:defRPr>
            </a:lvl3pPr>
            <a:lvl4pPr marL="1600200" indent="-228600" defTabSz="957263">
              <a:spcBef>
                <a:spcPct val="30000"/>
              </a:spcBef>
              <a:defRPr sz="1200">
                <a:solidFill>
                  <a:schemeClr val="tx1"/>
                </a:solidFill>
                <a:latin typeface="Times New Roman" charset="0"/>
              </a:defRPr>
            </a:lvl4pPr>
            <a:lvl5pPr marL="2057400" indent="-228600" defTabSz="957263">
              <a:spcBef>
                <a:spcPct val="30000"/>
              </a:spcBef>
              <a:defRPr sz="1200">
                <a:solidFill>
                  <a:schemeClr val="tx1"/>
                </a:solidFill>
                <a:latin typeface="Times New Roman" charset="0"/>
              </a:defRPr>
            </a:lvl5pPr>
            <a:lvl6pPr marL="2514600" indent="-228600" defTabSz="957263" eaLnBrk="0" fontAlgn="base" hangingPunct="0">
              <a:spcBef>
                <a:spcPct val="30000"/>
              </a:spcBef>
              <a:spcAft>
                <a:spcPct val="0"/>
              </a:spcAft>
              <a:defRPr sz="1200">
                <a:solidFill>
                  <a:schemeClr val="tx1"/>
                </a:solidFill>
                <a:latin typeface="Times New Roman" charset="0"/>
              </a:defRPr>
            </a:lvl6pPr>
            <a:lvl7pPr marL="2971800" indent="-228600" defTabSz="957263" eaLnBrk="0" fontAlgn="base" hangingPunct="0">
              <a:spcBef>
                <a:spcPct val="30000"/>
              </a:spcBef>
              <a:spcAft>
                <a:spcPct val="0"/>
              </a:spcAft>
              <a:defRPr sz="1200">
                <a:solidFill>
                  <a:schemeClr val="tx1"/>
                </a:solidFill>
                <a:latin typeface="Times New Roman" charset="0"/>
              </a:defRPr>
            </a:lvl7pPr>
            <a:lvl8pPr marL="3429000" indent="-228600" defTabSz="957263" eaLnBrk="0" fontAlgn="base" hangingPunct="0">
              <a:spcBef>
                <a:spcPct val="30000"/>
              </a:spcBef>
              <a:spcAft>
                <a:spcPct val="0"/>
              </a:spcAft>
              <a:defRPr sz="1200">
                <a:solidFill>
                  <a:schemeClr val="tx1"/>
                </a:solidFill>
                <a:latin typeface="Times New Roman" charset="0"/>
              </a:defRPr>
            </a:lvl8pPr>
            <a:lvl9pPr marL="3886200" indent="-228600" defTabSz="957263" eaLnBrk="0" fontAlgn="base" hangingPunct="0">
              <a:spcBef>
                <a:spcPct val="30000"/>
              </a:spcBef>
              <a:spcAft>
                <a:spcPct val="0"/>
              </a:spcAft>
              <a:defRPr sz="1200">
                <a:solidFill>
                  <a:schemeClr val="tx1"/>
                </a:solidFill>
                <a:latin typeface="Times New Roman" charset="0"/>
              </a:defRPr>
            </a:lvl9pPr>
          </a:lstStyle>
          <a:p>
            <a:pPr>
              <a:spcBef>
                <a:spcPct val="0"/>
              </a:spcBef>
            </a:pPr>
            <a:fld id="{3B61551E-91F1-43CE-A769-AA9381A5E231}" type="slidenum">
              <a:rPr lang="en-US" altLang="en-US" sz="1300"/>
              <a:pPr>
                <a:spcBef>
                  <a:spcPct val="0"/>
                </a:spcBef>
              </a:pPr>
              <a:t>3</a:t>
            </a:fld>
            <a:endParaRPr lang="en-US" altLang="en-US" sz="130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Meeting OSHA’s expectations is accomplished by:</a:t>
            </a:r>
          </a:p>
          <a:p>
            <a:pPr eaLnBrk="1" hangingPunct="1"/>
            <a:r>
              <a:rPr lang="en-US" altLang="en-US"/>
              <a:t>	Training</a:t>
            </a:r>
          </a:p>
          <a:p>
            <a:pPr eaLnBrk="1" hangingPunct="1"/>
            <a:r>
              <a:rPr lang="en-US" altLang="en-US"/>
              <a:t>	Providing OSHA required information</a:t>
            </a:r>
          </a:p>
          <a:p>
            <a:pPr eaLnBrk="1" hangingPunct="1"/>
            <a:r>
              <a:rPr lang="en-US" altLang="en-US"/>
              <a:t>	Providing site specific required information</a:t>
            </a:r>
          </a:p>
          <a:p>
            <a:pPr eaLnBrk="1" hangingPunct="1"/>
            <a:r>
              <a:rPr lang="en-US" altLang="en-US"/>
              <a:t>	Documentation</a:t>
            </a:r>
          </a:p>
          <a:p>
            <a:pPr eaLnBrk="1" hangingPunct="1"/>
            <a:r>
              <a:rPr lang="en-US" altLang="en-US"/>
              <a:t>	Ongoing observed practice</a:t>
            </a:r>
          </a:p>
          <a:p>
            <a:pPr eaLnBrk="1" hangingPunct="1"/>
            <a:r>
              <a:rPr lang="en-US" altLang="en-US"/>
              <a:t>	Systematic review of practice</a:t>
            </a:r>
          </a:p>
          <a:p>
            <a:pPr eaLnBrk="1" hangingPunct="1"/>
            <a:endParaRPr lang="en-US" altLang="en-US"/>
          </a:p>
          <a:p>
            <a:pPr eaLnBrk="1" hangingPunct="1"/>
            <a:r>
              <a:rPr lang="en-US" altLang="en-US"/>
              <a:t>Training must be provided by qualified personnel.</a:t>
            </a:r>
          </a:p>
          <a:p>
            <a:pPr eaLnBrk="1" hangingPunct="1"/>
            <a:r>
              <a:rPr lang="en-US" altLang="en-US"/>
              <a:t>Site specific training must be provided.</a:t>
            </a:r>
          </a:p>
          <a:p>
            <a:pPr eaLnBrk="1" hangingPunct="1"/>
            <a:r>
              <a:rPr lang="en-US" altLang="en-US"/>
              <a:t>The timing of the training is important and documentation is required.</a:t>
            </a:r>
          </a:p>
          <a:p>
            <a:pPr eaLnBrk="1" hangingPunct="1"/>
            <a:r>
              <a:rPr lang="en-US" altLang="en-US"/>
              <a:t>Training must be appropriate to the education and reading level of the participants.</a:t>
            </a:r>
          </a:p>
          <a:p>
            <a:pPr eaLnBrk="1" hangingPunct="1"/>
            <a:r>
              <a:rPr lang="en-US" altLang="en-US"/>
              <a:t>A qualified person must be available to answer questions during training.</a:t>
            </a:r>
          </a:p>
          <a:p>
            <a:pPr eaLnBrk="1" hangingPunct="1"/>
            <a:endParaRPr lang="en-US" altLang="en-US"/>
          </a:p>
          <a:p>
            <a:pPr eaLnBrk="1" hangingPunct="1"/>
            <a:r>
              <a:rPr lang="en-US" altLang="en-US"/>
              <a:t>TIP:  Training records assist the employer and OSHA in determining whether the training program adequately addresses the risk in each job.</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Times New Roman" charset="0"/>
              </a:defRPr>
            </a:lvl1pPr>
            <a:lvl2pPr marL="742950" indent="-285750" defTabSz="957263">
              <a:spcBef>
                <a:spcPct val="30000"/>
              </a:spcBef>
              <a:defRPr sz="1200">
                <a:solidFill>
                  <a:schemeClr val="tx1"/>
                </a:solidFill>
                <a:latin typeface="Times New Roman" charset="0"/>
              </a:defRPr>
            </a:lvl2pPr>
            <a:lvl3pPr marL="1143000" indent="-228600" defTabSz="957263">
              <a:spcBef>
                <a:spcPct val="30000"/>
              </a:spcBef>
              <a:defRPr sz="1200">
                <a:solidFill>
                  <a:schemeClr val="tx1"/>
                </a:solidFill>
                <a:latin typeface="Times New Roman" charset="0"/>
              </a:defRPr>
            </a:lvl3pPr>
            <a:lvl4pPr marL="1600200" indent="-228600" defTabSz="957263">
              <a:spcBef>
                <a:spcPct val="30000"/>
              </a:spcBef>
              <a:defRPr sz="1200">
                <a:solidFill>
                  <a:schemeClr val="tx1"/>
                </a:solidFill>
                <a:latin typeface="Times New Roman" charset="0"/>
              </a:defRPr>
            </a:lvl4pPr>
            <a:lvl5pPr marL="2057400" indent="-228600" defTabSz="957263">
              <a:spcBef>
                <a:spcPct val="30000"/>
              </a:spcBef>
              <a:defRPr sz="1200">
                <a:solidFill>
                  <a:schemeClr val="tx1"/>
                </a:solidFill>
                <a:latin typeface="Times New Roman" charset="0"/>
              </a:defRPr>
            </a:lvl5pPr>
            <a:lvl6pPr marL="2514600" indent="-228600" defTabSz="957263" eaLnBrk="0" fontAlgn="base" hangingPunct="0">
              <a:spcBef>
                <a:spcPct val="30000"/>
              </a:spcBef>
              <a:spcAft>
                <a:spcPct val="0"/>
              </a:spcAft>
              <a:defRPr sz="1200">
                <a:solidFill>
                  <a:schemeClr val="tx1"/>
                </a:solidFill>
                <a:latin typeface="Times New Roman" charset="0"/>
              </a:defRPr>
            </a:lvl6pPr>
            <a:lvl7pPr marL="2971800" indent="-228600" defTabSz="957263" eaLnBrk="0" fontAlgn="base" hangingPunct="0">
              <a:spcBef>
                <a:spcPct val="30000"/>
              </a:spcBef>
              <a:spcAft>
                <a:spcPct val="0"/>
              </a:spcAft>
              <a:defRPr sz="1200">
                <a:solidFill>
                  <a:schemeClr val="tx1"/>
                </a:solidFill>
                <a:latin typeface="Times New Roman" charset="0"/>
              </a:defRPr>
            </a:lvl7pPr>
            <a:lvl8pPr marL="3429000" indent="-228600" defTabSz="957263" eaLnBrk="0" fontAlgn="base" hangingPunct="0">
              <a:spcBef>
                <a:spcPct val="30000"/>
              </a:spcBef>
              <a:spcAft>
                <a:spcPct val="0"/>
              </a:spcAft>
              <a:defRPr sz="1200">
                <a:solidFill>
                  <a:schemeClr val="tx1"/>
                </a:solidFill>
                <a:latin typeface="Times New Roman" charset="0"/>
              </a:defRPr>
            </a:lvl8pPr>
            <a:lvl9pPr marL="3886200" indent="-228600" defTabSz="957263" eaLnBrk="0" fontAlgn="base" hangingPunct="0">
              <a:spcBef>
                <a:spcPct val="30000"/>
              </a:spcBef>
              <a:spcAft>
                <a:spcPct val="0"/>
              </a:spcAft>
              <a:defRPr sz="1200">
                <a:solidFill>
                  <a:schemeClr val="tx1"/>
                </a:solidFill>
                <a:latin typeface="Times New Roman" charset="0"/>
              </a:defRPr>
            </a:lvl9pPr>
          </a:lstStyle>
          <a:p>
            <a:pPr>
              <a:spcBef>
                <a:spcPct val="0"/>
              </a:spcBef>
            </a:pPr>
            <a:fld id="{DACAEFD4-C371-4C6E-B317-7781151627D0}" type="slidenum">
              <a:rPr lang="en-US" altLang="en-US" sz="1300"/>
              <a:pPr>
                <a:spcBef>
                  <a:spcPct val="0"/>
                </a:spcBef>
              </a:pPr>
              <a:t>4</a:t>
            </a:fld>
            <a:endParaRPr lang="en-US" altLang="en-US" sz="1300"/>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Times New Roman" charset="0"/>
              </a:defRPr>
            </a:lvl1pPr>
            <a:lvl2pPr marL="742950" indent="-285750" defTabSz="957263">
              <a:spcBef>
                <a:spcPct val="30000"/>
              </a:spcBef>
              <a:defRPr sz="1200">
                <a:solidFill>
                  <a:schemeClr val="tx1"/>
                </a:solidFill>
                <a:latin typeface="Times New Roman" charset="0"/>
              </a:defRPr>
            </a:lvl2pPr>
            <a:lvl3pPr marL="1143000" indent="-228600" defTabSz="957263">
              <a:spcBef>
                <a:spcPct val="30000"/>
              </a:spcBef>
              <a:defRPr sz="1200">
                <a:solidFill>
                  <a:schemeClr val="tx1"/>
                </a:solidFill>
                <a:latin typeface="Times New Roman" charset="0"/>
              </a:defRPr>
            </a:lvl3pPr>
            <a:lvl4pPr marL="1600200" indent="-228600" defTabSz="957263">
              <a:spcBef>
                <a:spcPct val="30000"/>
              </a:spcBef>
              <a:defRPr sz="1200">
                <a:solidFill>
                  <a:schemeClr val="tx1"/>
                </a:solidFill>
                <a:latin typeface="Times New Roman" charset="0"/>
              </a:defRPr>
            </a:lvl4pPr>
            <a:lvl5pPr marL="2057400" indent="-228600" defTabSz="957263">
              <a:spcBef>
                <a:spcPct val="30000"/>
              </a:spcBef>
              <a:defRPr sz="1200">
                <a:solidFill>
                  <a:schemeClr val="tx1"/>
                </a:solidFill>
                <a:latin typeface="Times New Roman" charset="0"/>
              </a:defRPr>
            </a:lvl5pPr>
            <a:lvl6pPr marL="2514600" indent="-228600" defTabSz="957263" eaLnBrk="0" fontAlgn="base" hangingPunct="0">
              <a:spcBef>
                <a:spcPct val="30000"/>
              </a:spcBef>
              <a:spcAft>
                <a:spcPct val="0"/>
              </a:spcAft>
              <a:defRPr sz="1200">
                <a:solidFill>
                  <a:schemeClr val="tx1"/>
                </a:solidFill>
                <a:latin typeface="Times New Roman" charset="0"/>
              </a:defRPr>
            </a:lvl6pPr>
            <a:lvl7pPr marL="2971800" indent="-228600" defTabSz="957263" eaLnBrk="0" fontAlgn="base" hangingPunct="0">
              <a:spcBef>
                <a:spcPct val="30000"/>
              </a:spcBef>
              <a:spcAft>
                <a:spcPct val="0"/>
              </a:spcAft>
              <a:defRPr sz="1200">
                <a:solidFill>
                  <a:schemeClr val="tx1"/>
                </a:solidFill>
                <a:latin typeface="Times New Roman" charset="0"/>
              </a:defRPr>
            </a:lvl7pPr>
            <a:lvl8pPr marL="3429000" indent="-228600" defTabSz="957263" eaLnBrk="0" fontAlgn="base" hangingPunct="0">
              <a:spcBef>
                <a:spcPct val="30000"/>
              </a:spcBef>
              <a:spcAft>
                <a:spcPct val="0"/>
              </a:spcAft>
              <a:defRPr sz="1200">
                <a:solidFill>
                  <a:schemeClr val="tx1"/>
                </a:solidFill>
                <a:latin typeface="Times New Roman" charset="0"/>
              </a:defRPr>
            </a:lvl8pPr>
            <a:lvl9pPr marL="3886200" indent="-228600" defTabSz="957263" eaLnBrk="0" fontAlgn="base" hangingPunct="0">
              <a:spcBef>
                <a:spcPct val="30000"/>
              </a:spcBef>
              <a:spcAft>
                <a:spcPct val="0"/>
              </a:spcAft>
              <a:defRPr sz="1200">
                <a:solidFill>
                  <a:schemeClr val="tx1"/>
                </a:solidFill>
                <a:latin typeface="Times New Roman" charset="0"/>
              </a:defRPr>
            </a:lvl9pPr>
          </a:lstStyle>
          <a:p>
            <a:pPr>
              <a:spcBef>
                <a:spcPct val="0"/>
              </a:spcBef>
            </a:pPr>
            <a:fld id="{D2EC226C-066F-4728-AA5D-5C745C1450FF}" type="slidenum">
              <a:rPr lang="en-US" altLang="en-US" sz="1300"/>
              <a:pPr>
                <a:spcBef>
                  <a:spcPct val="0"/>
                </a:spcBef>
              </a:pPr>
              <a:t>6</a:t>
            </a:fld>
            <a:endParaRPr lang="en-US" altLang="en-US" sz="130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TIP: Puncture wounds most often occur when:</a:t>
            </a:r>
          </a:p>
          <a:p>
            <a:pPr eaLnBrk="1" hangingPunct="1"/>
            <a:r>
              <a:rPr lang="en-US" altLang="en-US"/>
              <a:t>	Disposing of needles</a:t>
            </a:r>
          </a:p>
          <a:p>
            <a:pPr eaLnBrk="1" hangingPunct="1"/>
            <a:r>
              <a:rPr lang="en-US" altLang="en-US"/>
              <a:t>	Administering injections</a:t>
            </a:r>
          </a:p>
          <a:p>
            <a:pPr eaLnBrk="1" hangingPunct="1"/>
            <a:r>
              <a:rPr lang="en-US" altLang="en-US"/>
              <a:t>	Drawing blood</a:t>
            </a:r>
          </a:p>
          <a:p>
            <a:pPr eaLnBrk="1" hangingPunct="1"/>
            <a:r>
              <a:rPr lang="en-US" altLang="en-US"/>
              <a:t>	Recapping needles</a:t>
            </a:r>
          </a:p>
          <a:p>
            <a:pPr eaLnBrk="1" hangingPunct="1"/>
            <a:r>
              <a:rPr lang="en-US" altLang="en-US"/>
              <a:t>	Handling trash or dirty linens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Times New Roman" charset="0"/>
              </a:defRPr>
            </a:lvl1pPr>
            <a:lvl2pPr marL="742950" indent="-285750" defTabSz="957263">
              <a:spcBef>
                <a:spcPct val="30000"/>
              </a:spcBef>
              <a:defRPr sz="1200">
                <a:solidFill>
                  <a:schemeClr val="tx1"/>
                </a:solidFill>
                <a:latin typeface="Times New Roman" charset="0"/>
              </a:defRPr>
            </a:lvl2pPr>
            <a:lvl3pPr marL="1143000" indent="-228600" defTabSz="957263">
              <a:spcBef>
                <a:spcPct val="30000"/>
              </a:spcBef>
              <a:defRPr sz="1200">
                <a:solidFill>
                  <a:schemeClr val="tx1"/>
                </a:solidFill>
                <a:latin typeface="Times New Roman" charset="0"/>
              </a:defRPr>
            </a:lvl3pPr>
            <a:lvl4pPr marL="1600200" indent="-228600" defTabSz="957263">
              <a:spcBef>
                <a:spcPct val="30000"/>
              </a:spcBef>
              <a:defRPr sz="1200">
                <a:solidFill>
                  <a:schemeClr val="tx1"/>
                </a:solidFill>
                <a:latin typeface="Times New Roman" charset="0"/>
              </a:defRPr>
            </a:lvl4pPr>
            <a:lvl5pPr marL="2057400" indent="-228600" defTabSz="957263">
              <a:spcBef>
                <a:spcPct val="30000"/>
              </a:spcBef>
              <a:defRPr sz="1200">
                <a:solidFill>
                  <a:schemeClr val="tx1"/>
                </a:solidFill>
                <a:latin typeface="Times New Roman" charset="0"/>
              </a:defRPr>
            </a:lvl5pPr>
            <a:lvl6pPr marL="2514600" indent="-228600" defTabSz="957263" eaLnBrk="0" fontAlgn="base" hangingPunct="0">
              <a:spcBef>
                <a:spcPct val="30000"/>
              </a:spcBef>
              <a:spcAft>
                <a:spcPct val="0"/>
              </a:spcAft>
              <a:defRPr sz="1200">
                <a:solidFill>
                  <a:schemeClr val="tx1"/>
                </a:solidFill>
                <a:latin typeface="Times New Roman" charset="0"/>
              </a:defRPr>
            </a:lvl6pPr>
            <a:lvl7pPr marL="2971800" indent="-228600" defTabSz="957263" eaLnBrk="0" fontAlgn="base" hangingPunct="0">
              <a:spcBef>
                <a:spcPct val="30000"/>
              </a:spcBef>
              <a:spcAft>
                <a:spcPct val="0"/>
              </a:spcAft>
              <a:defRPr sz="1200">
                <a:solidFill>
                  <a:schemeClr val="tx1"/>
                </a:solidFill>
                <a:latin typeface="Times New Roman" charset="0"/>
              </a:defRPr>
            </a:lvl7pPr>
            <a:lvl8pPr marL="3429000" indent="-228600" defTabSz="957263" eaLnBrk="0" fontAlgn="base" hangingPunct="0">
              <a:spcBef>
                <a:spcPct val="30000"/>
              </a:spcBef>
              <a:spcAft>
                <a:spcPct val="0"/>
              </a:spcAft>
              <a:defRPr sz="1200">
                <a:solidFill>
                  <a:schemeClr val="tx1"/>
                </a:solidFill>
                <a:latin typeface="Times New Roman" charset="0"/>
              </a:defRPr>
            </a:lvl8pPr>
            <a:lvl9pPr marL="3886200" indent="-228600" defTabSz="957263" eaLnBrk="0" fontAlgn="base" hangingPunct="0">
              <a:spcBef>
                <a:spcPct val="30000"/>
              </a:spcBef>
              <a:spcAft>
                <a:spcPct val="0"/>
              </a:spcAft>
              <a:defRPr sz="1200">
                <a:solidFill>
                  <a:schemeClr val="tx1"/>
                </a:solidFill>
                <a:latin typeface="Times New Roman" charset="0"/>
              </a:defRPr>
            </a:lvl9pPr>
          </a:lstStyle>
          <a:p>
            <a:pPr>
              <a:spcBef>
                <a:spcPct val="0"/>
              </a:spcBef>
            </a:pPr>
            <a:fld id="{C9F36185-FE86-4FA9-94C0-378ECFE793B4}" type="slidenum">
              <a:rPr lang="en-US" altLang="en-US" sz="1300"/>
              <a:pPr>
                <a:spcBef>
                  <a:spcPct val="0"/>
                </a:spcBef>
              </a:pPr>
              <a:t>7</a:t>
            </a:fld>
            <a:endParaRPr lang="en-US" altLang="en-US" sz="1300"/>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57263">
              <a:spcBef>
                <a:spcPct val="30000"/>
              </a:spcBef>
              <a:defRPr sz="1200">
                <a:solidFill>
                  <a:schemeClr val="tx1"/>
                </a:solidFill>
                <a:latin typeface="Times New Roman" charset="0"/>
              </a:defRPr>
            </a:lvl1pPr>
            <a:lvl2pPr marL="742950" indent="-285750" defTabSz="957263">
              <a:spcBef>
                <a:spcPct val="30000"/>
              </a:spcBef>
              <a:defRPr sz="1200">
                <a:solidFill>
                  <a:schemeClr val="tx1"/>
                </a:solidFill>
                <a:latin typeface="Times New Roman" charset="0"/>
              </a:defRPr>
            </a:lvl2pPr>
            <a:lvl3pPr marL="1143000" indent="-228600" defTabSz="957263">
              <a:spcBef>
                <a:spcPct val="30000"/>
              </a:spcBef>
              <a:defRPr sz="1200">
                <a:solidFill>
                  <a:schemeClr val="tx1"/>
                </a:solidFill>
                <a:latin typeface="Times New Roman" charset="0"/>
              </a:defRPr>
            </a:lvl3pPr>
            <a:lvl4pPr marL="1600200" indent="-228600" defTabSz="957263">
              <a:spcBef>
                <a:spcPct val="30000"/>
              </a:spcBef>
              <a:defRPr sz="1200">
                <a:solidFill>
                  <a:schemeClr val="tx1"/>
                </a:solidFill>
                <a:latin typeface="Times New Roman" charset="0"/>
              </a:defRPr>
            </a:lvl4pPr>
            <a:lvl5pPr marL="2057400" indent="-228600" defTabSz="957263">
              <a:spcBef>
                <a:spcPct val="30000"/>
              </a:spcBef>
              <a:defRPr sz="1200">
                <a:solidFill>
                  <a:schemeClr val="tx1"/>
                </a:solidFill>
                <a:latin typeface="Times New Roman" charset="0"/>
              </a:defRPr>
            </a:lvl5pPr>
            <a:lvl6pPr marL="2514600" indent="-228600" defTabSz="957263" eaLnBrk="0" fontAlgn="base" hangingPunct="0">
              <a:spcBef>
                <a:spcPct val="30000"/>
              </a:spcBef>
              <a:spcAft>
                <a:spcPct val="0"/>
              </a:spcAft>
              <a:defRPr sz="1200">
                <a:solidFill>
                  <a:schemeClr val="tx1"/>
                </a:solidFill>
                <a:latin typeface="Times New Roman" charset="0"/>
              </a:defRPr>
            </a:lvl6pPr>
            <a:lvl7pPr marL="2971800" indent="-228600" defTabSz="957263" eaLnBrk="0" fontAlgn="base" hangingPunct="0">
              <a:spcBef>
                <a:spcPct val="30000"/>
              </a:spcBef>
              <a:spcAft>
                <a:spcPct val="0"/>
              </a:spcAft>
              <a:defRPr sz="1200">
                <a:solidFill>
                  <a:schemeClr val="tx1"/>
                </a:solidFill>
                <a:latin typeface="Times New Roman" charset="0"/>
              </a:defRPr>
            </a:lvl7pPr>
            <a:lvl8pPr marL="3429000" indent="-228600" defTabSz="957263" eaLnBrk="0" fontAlgn="base" hangingPunct="0">
              <a:spcBef>
                <a:spcPct val="30000"/>
              </a:spcBef>
              <a:spcAft>
                <a:spcPct val="0"/>
              </a:spcAft>
              <a:defRPr sz="1200">
                <a:solidFill>
                  <a:schemeClr val="tx1"/>
                </a:solidFill>
                <a:latin typeface="Times New Roman" charset="0"/>
              </a:defRPr>
            </a:lvl8pPr>
            <a:lvl9pPr marL="3886200" indent="-228600" defTabSz="957263" eaLnBrk="0" fontAlgn="base" hangingPunct="0">
              <a:spcBef>
                <a:spcPct val="30000"/>
              </a:spcBef>
              <a:spcAft>
                <a:spcPct val="0"/>
              </a:spcAft>
              <a:defRPr sz="1200">
                <a:solidFill>
                  <a:schemeClr val="tx1"/>
                </a:solidFill>
                <a:latin typeface="Times New Roman" charset="0"/>
              </a:defRPr>
            </a:lvl9pPr>
          </a:lstStyle>
          <a:p>
            <a:pPr>
              <a:spcBef>
                <a:spcPct val="0"/>
              </a:spcBef>
            </a:pPr>
            <a:fld id="{1BEA1F98-B268-4F08-8867-0A87473E427F}" type="slidenum">
              <a:rPr lang="en-US" altLang="en-US" sz="1300"/>
              <a:pPr>
                <a:spcBef>
                  <a:spcPct val="0"/>
                </a:spcBef>
              </a:pPr>
              <a:t>30</a:t>
            </a:fld>
            <a:endParaRPr lang="en-US" altLang="en-US" sz="130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en-US"/>
              <a:t>You may change your mind at a later time and receive the vaccine as long as you are in a job covered by the standard</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25" name="Group 24"/>
          <p:cNvGrpSpPr/>
          <p:nvPr/>
        </p:nvGrpSpPr>
        <p:grpSpPr>
          <a:xfrm>
            <a:off x="203200" y="0"/>
            <a:ext cx="3778250" cy="6858001"/>
            <a:chOff x="203200" y="0"/>
            <a:chExt cx="3778250" cy="6858001"/>
          </a:xfrm>
        </p:grpSpPr>
        <p:sp>
          <p:nvSpPr>
            <p:cNvPr id="14" name="Freeform 6"/>
            <p:cNvSpPr/>
            <p:nvPr/>
          </p:nvSpPr>
          <p:spPr bwMode="auto">
            <a:xfrm>
              <a:off x="641350" y="0"/>
              <a:ext cx="1365250" cy="3971925"/>
            </a:xfrm>
            <a:custGeom>
              <a:avLst/>
              <a:gdLst/>
              <a:ahLst/>
              <a:cxnLst/>
              <a:rect l="0" t="0" r="r" b="b"/>
              <a:pathLst>
                <a:path w="860" h="2502">
                  <a:moveTo>
                    <a:pt x="0" y="2445"/>
                  </a:moveTo>
                  <a:lnTo>
                    <a:pt x="228" y="2502"/>
                  </a:lnTo>
                  <a:lnTo>
                    <a:pt x="860" y="0"/>
                  </a:lnTo>
                  <a:lnTo>
                    <a:pt x="620" y="0"/>
                  </a:lnTo>
                  <a:lnTo>
                    <a:pt x="0" y="2445"/>
                  </a:lnTo>
                  <a:close/>
                </a:path>
              </a:pathLst>
            </a:custGeom>
            <a:solidFill>
              <a:schemeClr val="accent1"/>
            </a:solidFill>
            <a:ln>
              <a:noFill/>
            </a:ln>
          </p:spPr>
        </p:sp>
        <p:sp>
          <p:nvSpPr>
            <p:cNvPr id="15" name="Freeform 7"/>
            <p:cNvSpPr/>
            <p:nvPr/>
          </p:nvSpPr>
          <p:spPr bwMode="auto">
            <a:xfrm>
              <a:off x="203200" y="0"/>
              <a:ext cx="1336675" cy="3862388"/>
            </a:xfrm>
            <a:custGeom>
              <a:avLst/>
              <a:gdLst/>
              <a:ahLst/>
              <a:cxnLst/>
              <a:rect l="0" t="0" r="r" b="b"/>
              <a:pathLst>
                <a:path w="842" h="2433">
                  <a:moveTo>
                    <a:pt x="842" y="0"/>
                  </a:moveTo>
                  <a:lnTo>
                    <a:pt x="602" y="0"/>
                  </a:lnTo>
                  <a:lnTo>
                    <a:pt x="0" y="2376"/>
                  </a:lnTo>
                  <a:lnTo>
                    <a:pt x="228" y="2433"/>
                  </a:lnTo>
                  <a:lnTo>
                    <a:pt x="842" y="0"/>
                  </a:lnTo>
                  <a:close/>
                </a:path>
              </a:pathLst>
            </a:custGeom>
            <a:solidFill>
              <a:schemeClr val="tx1">
                <a:lumMod val="65000"/>
                <a:lumOff val="35000"/>
              </a:schemeClr>
            </a:solidFill>
            <a:ln>
              <a:noFill/>
            </a:ln>
          </p:spPr>
        </p:sp>
        <p:sp>
          <p:nvSpPr>
            <p:cNvPr id="16" name="Freeform 8"/>
            <p:cNvSpPr/>
            <p:nvPr/>
          </p:nvSpPr>
          <p:spPr bwMode="auto">
            <a:xfrm>
              <a:off x="207963" y="3776663"/>
              <a:ext cx="1936750" cy="3081338"/>
            </a:xfrm>
            <a:custGeom>
              <a:avLst/>
              <a:gdLst/>
              <a:ahLst/>
              <a:cxnLst/>
              <a:rect l="0" t="0" r="r" b="b"/>
              <a:pathLst>
                <a:path w="1220" h="1941">
                  <a:moveTo>
                    <a:pt x="0" y="0"/>
                  </a:moveTo>
                  <a:lnTo>
                    <a:pt x="1166" y="1941"/>
                  </a:lnTo>
                  <a:lnTo>
                    <a:pt x="1220" y="1941"/>
                  </a:lnTo>
                  <a:lnTo>
                    <a:pt x="0" y="0"/>
                  </a:lnTo>
                  <a:close/>
                </a:path>
              </a:pathLst>
            </a:custGeom>
            <a:solidFill>
              <a:schemeClr val="tx1">
                <a:lumMod val="85000"/>
                <a:lumOff val="15000"/>
              </a:schemeClr>
            </a:solidFill>
            <a:ln>
              <a:noFill/>
            </a:ln>
          </p:spPr>
        </p:sp>
        <p:sp>
          <p:nvSpPr>
            <p:cNvPr id="20" name="Freeform 9"/>
            <p:cNvSpPr/>
            <p:nvPr/>
          </p:nvSpPr>
          <p:spPr bwMode="auto">
            <a:xfrm>
              <a:off x="646113" y="3886200"/>
              <a:ext cx="2373313" cy="2971800"/>
            </a:xfrm>
            <a:custGeom>
              <a:avLst/>
              <a:gdLst/>
              <a:ahLst/>
              <a:cxnLst/>
              <a:rect l="0" t="0" r="r" b="b"/>
              <a:pathLst>
                <a:path w="1495" h="1872">
                  <a:moveTo>
                    <a:pt x="1495" y="1872"/>
                  </a:moveTo>
                  <a:lnTo>
                    <a:pt x="0" y="0"/>
                  </a:lnTo>
                  <a:lnTo>
                    <a:pt x="1442" y="1872"/>
                  </a:lnTo>
                  <a:lnTo>
                    <a:pt x="1495" y="1872"/>
                  </a:lnTo>
                  <a:close/>
                </a:path>
              </a:pathLst>
            </a:custGeom>
            <a:solidFill>
              <a:schemeClr val="accent1">
                <a:lumMod val="50000"/>
              </a:schemeClr>
            </a:solidFill>
            <a:ln>
              <a:noFill/>
            </a:ln>
          </p:spPr>
        </p:sp>
        <p:sp>
          <p:nvSpPr>
            <p:cNvPr id="21" name="Freeform 10"/>
            <p:cNvSpPr/>
            <p:nvPr/>
          </p:nvSpPr>
          <p:spPr bwMode="auto">
            <a:xfrm>
              <a:off x="641350" y="3881438"/>
              <a:ext cx="3340100" cy="2976563"/>
            </a:xfrm>
            <a:custGeom>
              <a:avLst/>
              <a:gdLst/>
              <a:ahLst/>
              <a:cxnLst/>
              <a:rect l="0" t="0" r="r" b="b"/>
              <a:pathLst>
                <a:path w="2104" h="1875">
                  <a:moveTo>
                    <a:pt x="0" y="0"/>
                  </a:moveTo>
                  <a:lnTo>
                    <a:pt x="3" y="3"/>
                  </a:lnTo>
                  <a:lnTo>
                    <a:pt x="1498" y="1875"/>
                  </a:lnTo>
                  <a:lnTo>
                    <a:pt x="2104" y="1875"/>
                  </a:lnTo>
                  <a:lnTo>
                    <a:pt x="228" y="57"/>
                  </a:lnTo>
                  <a:lnTo>
                    <a:pt x="0" y="0"/>
                  </a:lnTo>
                  <a:close/>
                </a:path>
              </a:pathLst>
            </a:custGeom>
            <a:solidFill>
              <a:schemeClr val="accent1">
                <a:lumMod val="75000"/>
              </a:schemeClr>
            </a:solidFill>
            <a:ln>
              <a:noFill/>
            </a:ln>
          </p:spPr>
        </p:sp>
        <p:sp>
          <p:nvSpPr>
            <p:cNvPr id="22" name="Freeform 11"/>
            <p:cNvSpPr/>
            <p:nvPr/>
          </p:nvSpPr>
          <p:spPr bwMode="auto">
            <a:xfrm>
              <a:off x="203200" y="3771900"/>
              <a:ext cx="2660650" cy="3086100"/>
            </a:xfrm>
            <a:custGeom>
              <a:avLst/>
              <a:gdLst/>
              <a:ahLst/>
              <a:cxnLst/>
              <a:rect l="0" t="0" r="r" b="b"/>
              <a:pathLst>
                <a:path w="1676" h="1944">
                  <a:moveTo>
                    <a:pt x="1676" y="1944"/>
                  </a:moveTo>
                  <a:lnTo>
                    <a:pt x="264" y="111"/>
                  </a:lnTo>
                  <a:lnTo>
                    <a:pt x="225" y="60"/>
                  </a:lnTo>
                  <a:lnTo>
                    <a:pt x="228" y="60"/>
                  </a:lnTo>
                  <a:lnTo>
                    <a:pt x="264" y="111"/>
                  </a:lnTo>
                  <a:lnTo>
                    <a:pt x="234" y="69"/>
                  </a:lnTo>
                  <a:lnTo>
                    <a:pt x="228" y="57"/>
                  </a:lnTo>
                  <a:lnTo>
                    <a:pt x="222" y="54"/>
                  </a:lnTo>
                  <a:lnTo>
                    <a:pt x="0" y="0"/>
                  </a:lnTo>
                  <a:lnTo>
                    <a:pt x="3" y="3"/>
                  </a:lnTo>
                  <a:lnTo>
                    <a:pt x="1223" y="1944"/>
                  </a:lnTo>
                  <a:lnTo>
                    <a:pt x="1676" y="1944"/>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1739673" y="914401"/>
            <a:ext cx="6947127" cy="3488266"/>
          </a:xfrm>
        </p:spPr>
        <p:txBody>
          <a:bodyPr anchor="b">
            <a:normAutofit/>
          </a:bodyPr>
          <a:lstStyle>
            <a:lvl1pPr algn="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924238" y="4402666"/>
            <a:ext cx="5762563" cy="1364531"/>
          </a:xfrm>
        </p:spPr>
        <p:txBody>
          <a:bodyPr anchor="t">
            <a:normAutofit/>
          </a:bodyPr>
          <a:lstStyle>
            <a:lvl1pPr marL="0" indent="0" algn="r">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325773" y="6117336"/>
            <a:ext cx="857473" cy="365125"/>
          </a:xfrm>
        </p:spPr>
        <p:txBody>
          <a:bodyPr/>
          <a:lstStyle/>
          <a:p>
            <a:pPr>
              <a:defRPr/>
            </a:pPr>
            <a:endParaRPr lang="en-US"/>
          </a:p>
        </p:txBody>
      </p:sp>
      <p:sp>
        <p:nvSpPr>
          <p:cNvPr id="5" name="Footer Placeholder 4"/>
          <p:cNvSpPr>
            <a:spLocks noGrp="1"/>
          </p:cNvSpPr>
          <p:nvPr>
            <p:ph type="ftr" sz="quarter" idx="11"/>
          </p:nvPr>
        </p:nvSpPr>
        <p:spPr>
          <a:xfrm>
            <a:off x="3623733" y="6117336"/>
            <a:ext cx="3609438" cy="365125"/>
          </a:xfrm>
        </p:spPr>
        <p:txBody>
          <a:bodyPr/>
          <a:lstStyle/>
          <a:p>
            <a:pPr>
              <a:defRPr/>
            </a:pPr>
            <a:endParaRPr lang="en-US"/>
          </a:p>
        </p:txBody>
      </p:sp>
      <p:sp>
        <p:nvSpPr>
          <p:cNvPr id="6" name="Slide Number Placeholder 5"/>
          <p:cNvSpPr>
            <a:spLocks noGrp="1"/>
          </p:cNvSpPr>
          <p:nvPr>
            <p:ph type="sldNum" sz="quarter" idx="12"/>
          </p:nvPr>
        </p:nvSpPr>
        <p:spPr>
          <a:xfrm>
            <a:off x="8275320" y="6117336"/>
            <a:ext cx="411480" cy="365125"/>
          </a:xfrm>
        </p:spPr>
        <p:txBody>
          <a:bodyPr/>
          <a:lstStyle/>
          <a:p>
            <a:fld id="{AD5DF5EE-7498-42EA-BB2C-3C87278EAB9B}" type="slidenum">
              <a:rPr lang="en-US" altLang="en-US" smtClean="0"/>
              <a:pPr/>
              <a:t>‹#›</a:t>
            </a:fld>
            <a:endParaRPr lang="en-US" altLang="en-US"/>
          </a:p>
        </p:txBody>
      </p:sp>
      <p:sp>
        <p:nvSpPr>
          <p:cNvPr id="23" name="Freeform 12"/>
          <p:cNvSpPr/>
          <p:nvPr/>
        </p:nvSpPr>
        <p:spPr bwMode="auto">
          <a:xfrm>
            <a:off x="203200" y="3771900"/>
            <a:ext cx="361950" cy="90488"/>
          </a:xfrm>
          <a:custGeom>
            <a:avLst/>
            <a:gdLst/>
            <a:ahLst/>
            <a:cxnLst/>
            <a:rect l="0" t="0" r="r" b="b"/>
            <a:pathLst>
              <a:path w="228" h="57">
                <a:moveTo>
                  <a:pt x="228" y="57"/>
                </a:moveTo>
                <a:lnTo>
                  <a:pt x="0" y="0"/>
                </a:lnTo>
                <a:lnTo>
                  <a:pt x="222" y="54"/>
                </a:lnTo>
                <a:lnTo>
                  <a:pt x="228" y="57"/>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3"/>
          <p:cNvSpPr/>
          <p:nvPr/>
        </p:nvSpPr>
        <p:spPr bwMode="auto">
          <a:xfrm>
            <a:off x="560388" y="3867150"/>
            <a:ext cx="61913" cy="80963"/>
          </a:xfrm>
          <a:custGeom>
            <a:avLst/>
            <a:gdLst/>
            <a:ahLst/>
            <a:cxnLst/>
            <a:rect l="0" t="0" r="r" b="b"/>
            <a:pathLst>
              <a:path w="39" h="51">
                <a:moveTo>
                  <a:pt x="0" y="0"/>
                </a:moveTo>
                <a:lnTo>
                  <a:pt x="39" y="51"/>
                </a:lnTo>
                <a:lnTo>
                  <a:pt x="3" y="0"/>
                </a:lnTo>
                <a:lnTo>
                  <a:pt x="0" y="0"/>
                </a:lnTo>
                <a:close/>
              </a:path>
            </a:pathLst>
          </a:custGeom>
          <a:solidFill>
            <a:srgbClr val="29ABE2"/>
          </a:solidFill>
          <a:ln>
            <a:noFill/>
          </a:ln>
          <a:extLst>
            <a:ext uri="{91240B29-F687-4f45-9708-019B960494DF}">
              <a14:hiddenLine xmlns:a14="http://schemas.microsoft.com/office/drawing/2010/main" xmlns="" w="9525">
                <a:solidFill>
                  <a:srgbClr val="000000"/>
                </a:solidFill>
                <a:round/>
                <a:headEnd/>
                <a:tailEnd/>
              </a14:hiddenLine>
            </a:ext>
          </a:extLst>
        </p:spPr>
      </p:sp>
    </p:spTree>
    <p:extLst>
      <p:ext uri="{BB962C8B-B14F-4D97-AF65-F5344CB8AC3E}">
        <p14:creationId xmlns:p14="http://schemas.microsoft.com/office/powerpoint/2010/main" val="3062451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3" y="4732865"/>
            <a:ext cx="751599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789975" y="932112"/>
            <a:ext cx="6171065"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3523" y="5299603"/>
            <a:ext cx="751599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692024DA-076D-4B09-A45D-A58FE59501A2}" type="slidenum">
              <a:rPr lang="en-US" altLang="en-US" smtClean="0"/>
              <a:pPr/>
              <a:t>‹#›</a:t>
            </a:fld>
            <a:endParaRPr lang="en-US" altLang="en-US"/>
          </a:p>
        </p:txBody>
      </p:sp>
    </p:spTree>
    <p:extLst>
      <p:ext uri="{BB962C8B-B14F-4D97-AF65-F5344CB8AC3E}">
        <p14:creationId xmlns:p14="http://schemas.microsoft.com/office/powerpoint/2010/main" val="171192229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685800"/>
            <a:ext cx="751599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343400"/>
            <a:ext cx="7515992"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92024DA-076D-4B09-A45D-A58FE59501A2}" type="slidenum">
              <a:rPr lang="en-US" altLang="en-US" smtClean="0"/>
              <a:pPr/>
              <a:t>‹#›</a:t>
            </a:fld>
            <a:endParaRPr lang="en-US" altLang="en-US"/>
          </a:p>
        </p:txBody>
      </p:sp>
    </p:spTree>
    <p:extLst>
      <p:ext uri="{BB962C8B-B14F-4D97-AF65-F5344CB8AC3E}">
        <p14:creationId xmlns:p14="http://schemas.microsoft.com/office/powerpoint/2010/main" val="5561706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598235" y="3428999"/>
            <a:ext cx="6631128"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113523" y="4343400"/>
            <a:ext cx="751599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92024DA-076D-4B09-A45D-A58FE59501A2}" type="slidenum">
              <a:rPr lang="en-US" altLang="en-US" smtClean="0"/>
              <a:pPr/>
              <a:t>‹#›</a:t>
            </a:fld>
            <a:endParaRPr lang="en-US" altLang="en-US"/>
          </a:p>
        </p:txBody>
      </p:sp>
    </p:spTree>
    <p:extLst>
      <p:ext uri="{BB962C8B-B14F-4D97-AF65-F5344CB8AC3E}">
        <p14:creationId xmlns:p14="http://schemas.microsoft.com/office/powerpoint/2010/main" val="31272927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13525" y="3308581"/>
            <a:ext cx="751598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113524" y="4777381"/>
            <a:ext cx="751599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92024DA-076D-4B09-A45D-A58FE59501A2}" type="slidenum">
              <a:rPr lang="en-US" altLang="en-US" smtClean="0"/>
              <a:pPr/>
              <a:t>‹#›</a:t>
            </a:fld>
            <a:endParaRPr lang="en-US" altLang="en-US"/>
          </a:p>
        </p:txBody>
      </p:sp>
    </p:spTree>
    <p:extLst>
      <p:ext uri="{BB962C8B-B14F-4D97-AF65-F5344CB8AC3E}">
        <p14:creationId xmlns:p14="http://schemas.microsoft.com/office/powerpoint/2010/main" val="1020301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969421" y="863023"/>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8172197" y="2819399"/>
            <a:ext cx="457319"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1426741" y="685801"/>
            <a:ext cx="6974115"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13525" y="3886200"/>
            <a:ext cx="751599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775200"/>
            <a:ext cx="751599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92024DA-076D-4B09-A45D-A58FE59501A2}" type="slidenum">
              <a:rPr lang="en-US" altLang="en-US" smtClean="0"/>
              <a:pPr/>
              <a:t>‹#›</a:t>
            </a:fld>
            <a:endParaRPr lang="en-US" altLang="en-US"/>
          </a:p>
        </p:txBody>
      </p:sp>
    </p:spTree>
    <p:extLst>
      <p:ext uri="{BB962C8B-B14F-4D97-AF65-F5344CB8AC3E}">
        <p14:creationId xmlns:p14="http://schemas.microsoft.com/office/powerpoint/2010/main" val="14842238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13525" y="685801"/>
            <a:ext cx="7515991"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13524" y="3505200"/>
            <a:ext cx="7515992"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113524" y="4343400"/>
            <a:ext cx="7515992"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692024DA-076D-4B09-A45D-A58FE59501A2}" type="slidenum">
              <a:rPr lang="en-US" altLang="en-US" smtClean="0"/>
              <a:pPr/>
              <a:t>‹#›</a:t>
            </a:fld>
            <a:endParaRPr lang="en-US" altLang="en-US"/>
          </a:p>
        </p:txBody>
      </p:sp>
    </p:spTree>
    <p:extLst>
      <p:ext uri="{BB962C8B-B14F-4D97-AF65-F5344CB8AC3E}">
        <p14:creationId xmlns:p14="http://schemas.microsoft.com/office/powerpoint/2010/main" val="373563188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C4872BB4-6E29-4F33-AA57-23CCB238EBB1}" type="slidenum">
              <a:rPr lang="en-US" altLang="en-US" smtClean="0"/>
              <a:pPr/>
              <a:t>‹#›</a:t>
            </a:fld>
            <a:endParaRPr lang="en-US" altLang="en-US"/>
          </a:p>
        </p:txBody>
      </p:sp>
    </p:spTree>
    <p:extLst>
      <p:ext uri="{BB962C8B-B14F-4D97-AF65-F5344CB8AC3E}">
        <p14:creationId xmlns:p14="http://schemas.microsoft.com/office/powerpoint/2010/main" val="2956309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01393" y="685800"/>
            <a:ext cx="1328123"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13524" y="685800"/>
            <a:ext cx="6016373"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5CBB186B-3601-4332-B49D-7024770620CD}" type="slidenum">
              <a:rPr lang="en-US" altLang="en-US" smtClean="0"/>
              <a:pPr/>
              <a:t>‹#›</a:t>
            </a:fld>
            <a:endParaRPr lang="en-US" altLang="en-US"/>
          </a:p>
        </p:txBody>
      </p:sp>
    </p:spTree>
    <p:extLst>
      <p:ext uri="{BB962C8B-B14F-4D97-AF65-F5344CB8AC3E}">
        <p14:creationId xmlns:p14="http://schemas.microsoft.com/office/powerpoint/2010/main" val="2065930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lipArt Placeholder 3"/>
          <p:cNvSpPr>
            <a:spLocks noGrp="1"/>
          </p:cNvSpPr>
          <p:nvPr>
            <p:ph type="clipArt" sz="half" idx="2"/>
          </p:nvPr>
        </p:nvSpPr>
        <p:spPr>
          <a:xfrm>
            <a:off x="4648200" y="1981200"/>
            <a:ext cx="3810000" cy="4114800"/>
          </a:xfrm>
        </p:spPr>
        <p:txBody>
          <a:bodyPr/>
          <a:lstStyle/>
          <a:p>
            <a:pPr lvl="0"/>
            <a:endParaRPr lang="en-US" noProof="0"/>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88562DD1-2A8B-4B0E-8CF3-398D72A4B8B7}" type="slidenum">
              <a:rPr lang="en-US" altLang="en-US"/>
              <a:pPr/>
              <a:t>‹#›</a:t>
            </a:fld>
            <a:endParaRPr lang="en-US" altLang="en-US"/>
          </a:p>
        </p:txBody>
      </p:sp>
    </p:spTree>
    <p:extLst>
      <p:ext uri="{BB962C8B-B14F-4D97-AF65-F5344CB8AC3E}">
        <p14:creationId xmlns:p14="http://schemas.microsoft.com/office/powerpoint/2010/main" val="32030889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a:p>
        </p:txBody>
      </p:sp>
      <p:sp>
        <p:nvSpPr>
          <p:cNvPr id="4" name="Text Placeholder 3"/>
          <p:cNvSpPr>
            <a:spLocks noGrp="1"/>
          </p:cNvSpPr>
          <p:nvPr>
            <p:ph type="body"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E7AC70A8-1553-4191-AA26-40EAE16B664C}" type="slidenum">
              <a:rPr lang="en-US" altLang="en-US"/>
              <a:pPr/>
              <a:t>‹#›</a:t>
            </a:fld>
            <a:endParaRPr lang="en-US" altLang="en-US"/>
          </a:p>
        </p:txBody>
      </p:sp>
    </p:spTree>
    <p:extLst>
      <p:ext uri="{BB962C8B-B14F-4D97-AF65-F5344CB8AC3E}">
        <p14:creationId xmlns:p14="http://schemas.microsoft.com/office/powerpoint/2010/main" val="26123350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457201"/>
            <a:ext cx="7704667" cy="1981200"/>
          </a:xfrm>
        </p:spPr>
        <p:txBody>
          <a:bodyPr/>
          <a:lstStyle/>
          <a:p>
            <a:r>
              <a:rPr lang="en-US"/>
              <a:t>Click to edit Master title style</a:t>
            </a:r>
            <a:endParaRPr lang="en-US" dirty="0"/>
          </a:p>
        </p:txBody>
      </p:sp>
      <p:sp>
        <p:nvSpPr>
          <p:cNvPr id="3" name="Content Placeholder 2"/>
          <p:cNvSpPr>
            <a:spLocks noGrp="1"/>
          </p:cNvSpPr>
          <p:nvPr>
            <p:ph idx="1"/>
          </p:nvPr>
        </p:nvSpPr>
        <p:spPr>
          <a:xfrm>
            <a:off x="982133" y="2667000"/>
            <a:ext cx="7704667" cy="3332816"/>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7344329" y="6108173"/>
            <a:ext cx="857473" cy="365125"/>
          </a:xfrm>
        </p:spPr>
        <p:txBody>
          <a:bodyPr/>
          <a:lstStyle/>
          <a:p>
            <a:pPr>
              <a:defRPr/>
            </a:pPr>
            <a:endParaRPr lang="en-US"/>
          </a:p>
        </p:txBody>
      </p:sp>
      <p:sp>
        <p:nvSpPr>
          <p:cNvPr id="5" name="Footer Placeholder 4"/>
          <p:cNvSpPr>
            <a:spLocks noGrp="1"/>
          </p:cNvSpPr>
          <p:nvPr>
            <p:ph type="ftr" sz="quarter" idx="11"/>
          </p:nvPr>
        </p:nvSpPr>
        <p:spPr>
          <a:xfrm>
            <a:off x="1972647" y="6108173"/>
            <a:ext cx="5314517" cy="365125"/>
          </a:xfrm>
        </p:spPr>
        <p:txBody>
          <a:bodyPr/>
          <a:lstStyle/>
          <a:p>
            <a:pPr>
              <a:defRPr/>
            </a:pPr>
            <a:endParaRPr lang="en-US"/>
          </a:p>
        </p:txBody>
      </p:sp>
      <p:sp>
        <p:nvSpPr>
          <p:cNvPr id="6" name="Slide Number Placeholder 5"/>
          <p:cNvSpPr>
            <a:spLocks noGrp="1"/>
          </p:cNvSpPr>
          <p:nvPr>
            <p:ph type="sldNum" sz="quarter" idx="12"/>
          </p:nvPr>
        </p:nvSpPr>
        <p:spPr>
          <a:xfrm>
            <a:off x="8258967" y="6108173"/>
            <a:ext cx="427833" cy="365125"/>
          </a:xfrm>
        </p:spPr>
        <p:txBody>
          <a:bodyPr/>
          <a:lstStyle/>
          <a:p>
            <a:fld id="{EE958AC6-1A45-4ABC-BC86-3DCEDA6F6C9D}" type="slidenum">
              <a:rPr lang="en-US" altLang="en-US" smtClean="0"/>
              <a:pPr/>
              <a:t>‹#›</a:t>
            </a:fld>
            <a:endParaRPr lang="en-US" altLang="en-US"/>
          </a:p>
        </p:txBody>
      </p:sp>
    </p:spTree>
    <p:extLst>
      <p:ext uri="{BB962C8B-B14F-4D97-AF65-F5344CB8AC3E}">
        <p14:creationId xmlns:p14="http://schemas.microsoft.com/office/powerpoint/2010/main" val="20747595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a:t>Click to edit Master title style</a:t>
            </a:r>
          </a:p>
        </p:txBody>
      </p:sp>
      <p:sp>
        <p:nvSpPr>
          <p:cNvPr id="3" name="Content Placeholder 2"/>
          <p:cNvSpPr>
            <a:spLocks noGrp="1"/>
          </p:cNvSpPr>
          <p:nvPr>
            <p:ph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fld id="{D81DCCB2-9DD7-4510-97D1-125A6EB3C373}" type="slidenum">
              <a:rPr lang="en-US" altLang="en-US"/>
              <a:pPr/>
              <a:t>‹#›</a:t>
            </a:fld>
            <a:endParaRPr lang="en-US" altLang="en-US"/>
          </a:p>
        </p:txBody>
      </p:sp>
    </p:spTree>
    <p:extLst>
      <p:ext uri="{BB962C8B-B14F-4D97-AF65-F5344CB8AC3E}">
        <p14:creationId xmlns:p14="http://schemas.microsoft.com/office/powerpoint/2010/main" val="6212169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986995" y="2666998"/>
            <a:ext cx="6699805" cy="2360071"/>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1986998" y="5027070"/>
            <a:ext cx="6699802"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a:xfrm>
            <a:off x="8273317" y="6116070"/>
            <a:ext cx="413483" cy="365125"/>
          </a:xfrm>
        </p:spPr>
        <p:txBody>
          <a:bodyPr/>
          <a:lstStyle/>
          <a:p>
            <a:fld id="{D2DF2034-6D14-48AE-96F8-F2714B9586D6}" type="slidenum">
              <a:rPr lang="en-US" altLang="en-US" smtClean="0"/>
              <a:pPr/>
              <a:t>‹#›</a:t>
            </a:fld>
            <a:endParaRPr lang="en-US" altLang="en-US"/>
          </a:p>
        </p:txBody>
      </p:sp>
    </p:spTree>
    <p:extLst>
      <p:ext uri="{BB962C8B-B14F-4D97-AF65-F5344CB8AC3E}">
        <p14:creationId xmlns:p14="http://schemas.microsoft.com/office/powerpoint/2010/main" val="18241169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982133" y="685801"/>
            <a:ext cx="7704667"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982133" y="2667000"/>
            <a:ext cx="3739896" cy="336867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946904" y="2667000"/>
            <a:ext cx="3739896" cy="3346824"/>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FF37E2A8-6CB0-4385-B7C2-83B3754BC4D5}" type="slidenum">
              <a:rPr lang="en-US" altLang="en-US" smtClean="0"/>
              <a:pPr/>
              <a:t>‹#›</a:t>
            </a:fld>
            <a:endParaRPr lang="en-US" altLang="en-US"/>
          </a:p>
        </p:txBody>
      </p:sp>
    </p:spTree>
    <p:extLst>
      <p:ext uri="{BB962C8B-B14F-4D97-AF65-F5344CB8AC3E}">
        <p14:creationId xmlns:p14="http://schemas.microsoft.com/office/powerpoint/2010/main" val="2448927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329481" y="2658533"/>
            <a:ext cx="3456291"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113523"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161710" y="2667000"/>
            <a:ext cx="3467806"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957266" y="3335336"/>
            <a:ext cx="3672248" cy="2665259"/>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AB222543-2DAE-46F3-A060-9A910AE4B46F}" type="slidenum">
              <a:rPr lang="en-US" altLang="en-US" smtClean="0"/>
              <a:pPr/>
              <a:t>‹#›</a:t>
            </a:fld>
            <a:endParaRPr lang="en-US" altLang="en-US"/>
          </a:p>
        </p:txBody>
      </p:sp>
    </p:spTree>
    <p:extLst>
      <p:ext uri="{BB962C8B-B14F-4D97-AF65-F5344CB8AC3E}">
        <p14:creationId xmlns:p14="http://schemas.microsoft.com/office/powerpoint/2010/main" val="2734729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60BEB19B-E234-479F-8FF4-AC8244EAE939}" type="slidenum">
              <a:rPr lang="en-US" altLang="en-US" smtClean="0"/>
              <a:pPr/>
              <a:t>‹#›</a:t>
            </a:fld>
            <a:endParaRPr lang="en-US" altLang="en-US"/>
          </a:p>
        </p:txBody>
      </p:sp>
    </p:spTree>
    <p:extLst>
      <p:ext uri="{BB962C8B-B14F-4D97-AF65-F5344CB8AC3E}">
        <p14:creationId xmlns:p14="http://schemas.microsoft.com/office/powerpoint/2010/main" val="12050778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52492A1F-D743-426A-9BE6-C2F399687266}" type="slidenum">
              <a:rPr lang="en-US" altLang="en-US" smtClean="0"/>
              <a:pPr/>
              <a:t>‹#›</a:t>
            </a:fld>
            <a:endParaRPr lang="en-US" altLang="en-US"/>
          </a:p>
        </p:txBody>
      </p:sp>
    </p:spTree>
    <p:extLst>
      <p:ext uri="{BB962C8B-B14F-4D97-AF65-F5344CB8AC3E}">
        <p14:creationId xmlns:p14="http://schemas.microsoft.com/office/powerpoint/2010/main" val="12872867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3524" y="1600200"/>
            <a:ext cx="2662534"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3947553" y="685800"/>
            <a:ext cx="4681962"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13524" y="2971800"/>
            <a:ext cx="2662534"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34940683-0339-4740-8292-2F9FF904ABCD}" type="slidenum">
              <a:rPr lang="en-US" altLang="en-US" smtClean="0"/>
              <a:pPr/>
              <a:t>‹#›</a:t>
            </a:fld>
            <a:endParaRPr lang="en-US" altLang="en-US"/>
          </a:p>
        </p:txBody>
      </p:sp>
    </p:spTree>
    <p:extLst>
      <p:ext uri="{BB962C8B-B14F-4D97-AF65-F5344CB8AC3E}">
        <p14:creationId xmlns:p14="http://schemas.microsoft.com/office/powerpoint/2010/main" val="3795981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12332" y="1752599"/>
            <a:ext cx="4070679"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5697495" y="914400"/>
            <a:ext cx="2461371"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12332" y="3124199"/>
            <a:ext cx="4070679"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E69F9DE4-227D-438A-AA74-F58C125C6A4E}" type="slidenum">
              <a:rPr lang="en-US" altLang="en-US" smtClean="0"/>
              <a:pPr/>
              <a:t>‹#›</a:t>
            </a:fld>
            <a:endParaRPr lang="en-US" altLang="en-US"/>
          </a:p>
        </p:txBody>
      </p:sp>
    </p:spTree>
    <p:extLst>
      <p:ext uri="{BB962C8B-B14F-4D97-AF65-F5344CB8AC3E}">
        <p14:creationId xmlns:p14="http://schemas.microsoft.com/office/powerpoint/2010/main" val="15086345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14" name="Group 13"/>
          <p:cNvGrpSpPr/>
          <p:nvPr/>
        </p:nvGrpSpPr>
        <p:grpSpPr>
          <a:xfrm>
            <a:off x="0" y="0"/>
            <a:ext cx="2132013" cy="6858001"/>
            <a:chOff x="0" y="0"/>
            <a:chExt cx="2132013" cy="6858001"/>
          </a:xfrm>
        </p:grpSpPr>
        <p:sp>
          <p:nvSpPr>
            <p:cNvPr id="15" name="Freeform 6"/>
            <p:cNvSpPr/>
            <p:nvPr/>
          </p:nvSpPr>
          <p:spPr bwMode="auto">
            <a:xfrm>
              <a:off x="0" y="0"/>
              <a:ext cx="1073150" cy="5291138"/>
            </a:xfrm>
            <a:custGeom>
              <a:avLst/>
              <a:gdLst/>
              <a:ahLst/>
              <a:cxnLst/>
              <a:rect l="0" t="0" r="r" b="b"/>
              <a:pathLst>
                <a:path w="676" h="3333">
                  <a:moveTo>
                    <a:pt x="0" y="3132"/>
                  </a:moveTo>
                  <a:lnTo>
                    <a:pt x="0" y="3312"/>
                  </a:lnTo>
                  <a:lnTo>
                    <a:pt x="126" y="3333"/>
                  </a:lnTo>
                  <a:lnTo>
                    <a:pt x="676" y="0"/>
                  </a:lnTo>
                  <a:lnTo>
                    <a:pt x="514" y="0"/>
                  </a:lnTo>
                  <a:lnTo>
                    <a:pt x="0" y="3132"/>
                  </a:lnTo>
                  <a:close/>
                </a:path>
              </a:pathLst>
            </a:custGeom>
            <a:solidFill>
              <a:schemeClr val="accent1"/>
            </a:solidFill>
            <a:ln>
              <a:noFill/>
            </a:ln>
          </p:spPr>
        </p:sp>
        <p:sp>
          <p:nvSpPr>
            <p:cNvPr id="16" name="Freeform 7"/>
            <p:cNvSpPr/>
            <p:nvPr/>
          </p:nvSpPr>
          <p:spPr bwMode="auto">
            <a:xfrm>
              <a:off x="0" y="0"/>
              <a:ext cx="758825" cy="4624388"/>
            </a:xfrm>
            <a:custGeom>
              <a:avLst/>
              <a:gdLst/>
              <a:ahLst/>
              <a:cxnLst/>
              <a:rect l="0" t="0" r="r" b="b"/>
              <a:pathLst>
                <a:path w="478" h="2913">
                  <a:moveTo>
                    <a:pt x="478" y="0"/>
                  </a:moveTo>
                  <a:lnTo>
                    <a:pt x="318" y="0"/>
                  </a:lnTo>
                  <a:lnTo>
                    <a:pt x="0" y="1938"/>
                  </a:lnTo>
                  <a:lnTo>
                    <a:pt x="0" y="2913"/>
                  </a:lnTo>
                  <a:lnTo>
                    <a:pt x="478" y="0"/>
                  </a:lnTo>
                  <a:close/>
                </a:path>
              </a:pathLst>
            </a:custGeom>
            <a:solidFill>
              <a:schemeClr val="tx1">
                <a:lumMod val="65000"/>
                <a:lumOff val="35000"/>
              </a:schemeClr>
            </a:solidFill>
            <a:ln>
              <a:noFill/>
            </a:ln>
          </p:spPr>
        </p:sp>
        <p:sp>
          <p:nvSpPr>
            <p:cNvPr id="17" name="Freeform 8"/>
            <p:cNvSpPr/>
            <p:nvPr/>
          </p:nvSpPr>
          <p:spPr bwMode="auto">
            <a:xfrm>
              <a:off x="0" y="5662613"/>
              <a:ext cx="906463" cy="1195388"/>
            </a:xfrm>
            <a:custGeom>
              <a:avLst/>
              <a:gdLst/>
              <a:ahLst/>
              <a:cxnLst/>
              <a:rect l="0" t="0" r="r" b="b"/>
              <a:pathLst>
                <a:path w="571" h="753">
                  <a:moveTo>
                    <a:pt x="0" y="0"/>
                  </a:moveTo>
                  <a:lnTo>
                    <a:pt x="0" y="12"/>
                  </a:lnTo>
                  <a:lnTo>
                    <a:pt x="538" y="753"/>
                  </a:lnTo>
                  <a:lnTo>
                    <a:pt x="571" y="753"/>
                  </a:lnTo>
                  <a:lnTo>
                    <a:pt x="0" y="0"/>
                  </a:lnTo>
                  <a:close/>
                </a:path>
              </a:pathLst>
            </a:custGeom>
            <a:solidFill>
              <a:schemeClr val="tx1">
                <a:lumMod val="85000"/>
                <a:lumOff val="15000"/>
              </a:schemeClr>
            </a:solidFill>
            <a:ln>
              <a:noFill/>
            </a:ln>
          </p:spPr>
        </p:sp>
        <p:sp>
          <p:nvSpPr>
            <p:cNvPr id="18" name="Freeform 9"/>
            <p:cNvSpPr/>
            <p:nvPr/>
          </p:nvSpPr>
          <p:spPr bwMode="auto">
            <a:xfrm>
              <a:off x="0" y="5295900"/>
              <a:ext cx="1487488" cy="1562100"/>
            </a:xfrm>
            <a:custGeom>
              <a:avLst/>
              <a:gdLst/>
              <a:ahLst/>
              <a:cxnLst/>
              <a:rect l="0" t="0" r="r" b="b"/>
              <a:pathLst>
                <a:path w="937" h="984">
                  <a:moveTo>
                    <a:pt x="0" y="0"/>
                  </a:moveTo>
                  <a:lnTo>
                    <a:pt x="0" y="3"/>
                  </a:lnTo>
                  <a:lnTo>
                    <a:pt x="901" y="984"/>
                  </a:lnTo>
                  <a:lnTo>
                    <a:pt x="937" y="984"/>
                  </a:lnTo>
                  <a:lnTo>
                    <a:pt x="0" y="0"/>
                  </a:lnTo>
                  <a:close/>
                </a:path>
              </a:pathLst>
            </a:custGeom>
            <a:solidFill>
              <a:schemeClr val="accent1">
                <a:lumMod val="50000"/>
              </a:schemeClr>
            </a:solidFill>
            <a:ln>
              <a:noFill/>
            </a:ln>
          </p:spPr>
        </p:sp>
        <p:sp>
          <p:nvSpPr>
            <p:cNvPr id="19" name="Freeform 10"/>
            <p:cNvSpPr/>
            <p:nvPr/>
          </p:nvSpPr>
          <p:spPr bwMode="auto">
            <a:xfrm>
              <a:off x="0" y="5257800"/>
              <a:ext cx="2132013" cy="1600200"/>
            </a:xfrm>
            <a:custGeom>
              <a:avLst/>
              <a:gdLst/>
              <a:ahLst/>
              <a:cxnLst/>
              <a:rect l="0" t="0" r="r" b="b"/>
              <a:pathLst>
                <a:path w="1343" h="1008">
                  <a:moveTo>
                    <a:pt x="0" y="24"/>
                  </a:moveTo>
                  <a:lnTo>
                    <a:pt x="937" y="1008"/>
                  </a:lnTo>
                  <a:lnTo>
                    <a:pt x="1343" y="1008"/>
                  </a:lnTo>
                  <a:lnTo>
                    <a:pt x="126" y="21"/>
                  </a:lnTo>
                  <a:lnTo>
                    <a:pt x="0" y="0"/>
                  </a:lnTo>
                  <a:lnTo>
                    <a:pt x="0" y="24"/>
                  </a:lnTo>
                  <a:close/>
                </a:path>
              </a:pathLst>
            </a:custGeom>
            <a:solidFill>
              <a:schemeClr val="accent1">
                <a:lumMod val="75000"/>
              </a:schemeClr>
            </a:solidFill>
            <a:ln>
              <a:noFill/>
            </a:ln>
          </p:spPr>
        </p:sp>
        <p:sp>
          <p:nvSpPr>
            <p:cNvPr id="20" name="Freeform 11"/>
            <p:cNvSpPr/>
            <p:nvPr/>
          </p:nvSpPr>
          <p:spPr bwMode="auto">
            <a:xfrm>
              <a:off x="0" y="5357813"/>
              <a:ext cx="1377950" cy="1500188"/>
            </a:xfrm>
            <a:custGeom>
              <a:avLst/>
              <a:gdLst/>
              <a:ahLst/>
              <a:cxnLst/>
              <a:rect l="0" t="0" r="r" b="b"/>
              <a:pathLst>
                <a:path w="868" h="945">
                  <a:moveTo>
                    <a:pt x="0" y="192"/>
                  </a:moveTo>
                  <a:lnTo>
                    <a:pt x="571" y="945"/>
                  </a:lnTo>
                  <a:lnTo>
                    <a:pt x="868" y="945"/>
                  </a:lnTo>
                  <a:lnTo>
                    <a:pt x="0" y="0"/>
                  </a:lnTo>
                  <a:lnTo>
                    <a:pt x="0" y="192"/>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982133" y="457201"/>
            <a:ext cx="7704667" cy="1981200"/>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982134" y="2667000"/>
            <a:ext cx="7704666" cy="3356995"/>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358679" y="6116070"/>
            <a:ext cx="85747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pPr>
              <a:defRPr/>
            </a:pPr>
            <a:endParaRPr lang="en-US"/>
          </a:p>
        </p:txBody>
      </p:sp>
      <p:sp>
        <p:nvSpPr>
          <p:cNvPr id="5" name="Footer Placeholder 4"/>
          <p:cNvSpPr>
            <a:spLocks noGrp="1"/>
          </p:cNvSpPr>
          <p:nvPr>
            <p:ph type="ftr" sz="quarter" idx="3"/>
          </p:nvPr>
        </p:nvSpPr>
        <p:spPr>
          <a:xfrm>
            <a:off x="1986997" y="6116070"/>
            <a:ext cx="531451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pPr>
              <a:defRPr/>
            </a:pPr>
            <a:endParaRPr lang="en-US"/>
          </a:p>
        </p:txBody>
      </p:sp>
      <p:sp>
        <p:nvSpPr>
          <p:cNvPr id="6" name="Slide Number Placeholder 5"/>
          <p:cNvSpPr>
            <a:spLocks noGrp="1"/>
          </p:cNvSpPr>
          <p:nvPr>
            <p:ph type="sldNum" sz="quarter" idx="4"/>
          </p:nvPr>
        </p:nvSpPr>
        <p:spPr>
          <a:xfrm>
            <a:off x="8273317" y="6116070"/>
            <a:ext cx="413483"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92024DA-076D-4B09-A45D-A58FE59501A2}" type="slidenum">
              <a:rPr lang="en-US" altLang="en-US" smtClean="0"/>
              <a:pPr/>
              <a:t>‹#›</a:t>
            </a:fld>
            <a:endParaRPr lang="en-US" altLang="en-US"/>
          </a:p>
        </p:txBody>
      </p:sp>
    </p:spTree>
    <p:extLst>
      <p:ext uri="{BB962C8B-B14F-4D97-AF65-F5344CB8AC3E}">
        <p14:creationId xmlns:p14="http://schemas.microsoft.com/office/powerpoint/2010/main" val="3045079750"/>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 id="2147483804" r:id="rId13"/>
    <p:sldLayoutId id="2147483805" r:id="rId14"/>
    <p:sldLayoutId id="2147483806" r:id="rId15"/>
    <p:sldLayoutId id="2147483807" r:id="rId16"/>
    <p:sldLayoutId id="2147483808" r:id="rId17"/>
    <p:sldLayoutId id="2147483809" r:id="rId18"/>
    <p:sldLayoutId id="2147483810" r:id="rId19"/>
    <p:sldLayoutId id="2147483811" r:id="rId20"/>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image" Target="../media/image16.wmf"/></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8.xml"/><Relationship Id="rId1" Type="http://schemas.openxmlformats.org/officeDocument/2006/relationships/vmlDrawing" Target="../drawings/vmlDrawing5.vml"/><Relationship Id="rId4" Type="http://schemas.openxmlformats.org/officeDocument/2006/relationships/image" Target="../media/image17.wmf"/></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19.xml"/><Relationship Id="rId1" Type="http://schemas.openxmlformats.org/officeDocument/2006/relationships/vmlDrawing" Target="../drawings/vmlDrawing6.v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9.wmf"/></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2.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image" Target="../media/image19.wmf"/></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2.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2.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9.vml"/><Relationship Id="rId4" Type="http://schemas.openxmlformats.org/officeDocument/2006/relationships/image" Target="../media/image19.wmf"/></Relationships>
</file>

<file path=ppt/slides/_rels/slide26.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7.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2.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2.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4.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5.xml"/><Relationship Id="rId7" Type="http://schemas.microsoft.com/office/2007/relationships/diagramDrawing" Target="../diagrams/drawing15.xml"/><Relationship Id="rId2" Type="http://schemas.openxmlformats.org/officeDocument/2006/relationships/notesSlide" Target="../notesSlides/notesSlide6.xml"/><Relationship Id="rId1" Type="http://schemas.openxmlformats.org/officeDocument/2006/relationships/slideLayout" Target="../slideLayouts/slideLayout20.xml"/><Relationship Id="rId6" Type="http://schemas.openxmlformats.org/officeDocument/2006/relationships/diagramColors" Target="../diagrams/colors15.xml"/><Relationship Id="rId5" Type="http://schemas.openxmlformats.org/officeDocument/2006/relationships/diagramQuickStyle" Target="../diagrams/quickStyle15.xml"/><Relationship Id="rId4" Type="http://schemas.openxmlformats.org/officeDocument/2006/relationships/diagramLayout" Target="../diagrams/layout15.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8.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9.xml"/><Relationship Id="rId1" Type="http://schemas.openxmlformats.org/officeDocument/2006/relationships/vmlDrawing" Target="../drawings/vmlDrawing10.vml"/><Relationship Id="rId4" Type="http://schemas.openxmlformats.org/officeDocument/2006/relationships/image" Target="../media/image56.png"/></Relationships>
</file>

<file path=ppt/slides/_rels/slide3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8.svg"/></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8.xml"/><Relationship Id="rId1" Type="http://schemas.openxmlformats.org/officeDocument/2006/relationships/vmlDrawing" Target="../drawings/vmlDrawing11.vml"/><Relationship Id="rId4" Type="http://schemas.openxmlformats.org/officeDocument/2006/relationships/image" Target="../media/image18.png"/></Relationships>
</file>

<file path=ppt/slides/_rels/slide37.xml.rels><?xml version="1.0" encoding="UTF-8" standalone="yes"?>
<Relationships xmlns="http://schemas.openxmlformats.org/package/2006/relationships"><Relationship Id="rId3" Type="http://schemas.openxmlformats.org/officeDocument/2006/relationships/diagramData" Target="../diagrams/data17.xml"/><Relationship Id="rId7" Type="http://schemas.microsoft.com/office/2007/relationships/diagramDrawing" Target="../diagrams/drawing17.xml"/><Relationship Id="rId2" Type="http://schemas.openxmlformats.org/officeDocument/2006/relationships/image" Target="../media/image59.jpeg"/><Relationship Id="rId1" Type="http://schemas.openxmlformats.org/officeDocument/2006/relationships/slideLayout" Target="../slideLayouts/slideLayout19.xml"/><Relationship Id="rId6" Type="http://schemas.openxmlformats.org/officeDocument/2006/relationships/diagramColors" Target="../diagrams/colors17.xml"/><Relationship Id="rId5" Type="http://schemas.openxmlformats.org/officeDocument/2006/relationships/diagramQuickStyle" Target="../diagrams/quickStyle17.xml"/><Relationship Id="rId4" Type="http://schemas.openxmlformats.org/officeDocument/2006/relationships/diagramLayout" Target="../diagrams/layout17.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18.xml"/><Relationship Id="rId1" Type="http://schemas.openxmlformats.org/officeDocument/2006/relationships/vmlDrawing" Target="../drawings/vmlDrawing12.vml"/><Relationship Id="rId4" Type="http://schemas.openxmlformats.org/officeDocument/2006/relationships/image" Target="../media/image60.png"/></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4.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19.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9.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9.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23.xml"/><Relationship Id="rId2" Type="http://schemas.openxmlformats.org/officeDocument/2006/relationships/diagramData" Target="../diagrams/data23.xml"/><Relationship Id="rId1" Type="http://schemas.openxmlformats.org/officeDocument/2006/relationships/slideLayout" Target="../slideLayouts/slideLayout2.xml"/><Relationship Id="rId6" Type="http://schemas.microsoft.com/office/2007/relationships/diagramDrawing" Target="../diagrams/drawing23.xml"/><Relationship Id="rId5" Type="http://schemas.openxmlformats.org/officeDocument/2006/relationships/diagramColors" Target="../diagrams/colors23.xml"/><Relationship Id="rId4" Type="http://schemas.openxmlformats.org/officeDocument/2006/relationships/diagramQuickStyle" Target="../diagrams/quickStyle23.xml"/></Relationships>
</file>

<file path=ppt/slides/_rels/slide4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image" Target="../media/image74.png"/></Relationships>
</file>

<file path=ppt/slides/_rels/slide47.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2.jpeg"/><Relationship Id="rId1" Type="http://schemas.openxmlformats.org/officeDocument/2006/relationships/slideLayout" Target="../slideLayouts/slideLayout7.xml"/><Relationship Id="rId4" Type="http://schemas.openxmlformats.org/officeDocument/2006/relationships/image" Target="../media/image77.png"/></Relationships>
</file>

<file path=ppt/slides/_rels/slide49.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4.xml"/><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5.xml"/><Relationship Id="rId2" Type="http://schemas.openxmlformats.org/officeDocument/2006/relationships/diagramData" Target="../diagrams/data25.xml"/><Relationship Id="rId1" Type="http://schemas.openxmlformats.org/officeDocument/2006/relationships/slideLayout" Target="../slideLayouts/slideLayout2.xml"/><Relationship Id="rId6" Type="http://schemas.microsoft.com/office/2007/relationships/diagramDrawing" Target="../diagrams/drawing25.xml"/><Relationship Id="rId5" Type="http://schemas.openxmlformats.org/officeDocument/2006/relationships/diagramColors" Target="../diagrams/colors25.xml"/><Relationship Id="rId4" Type="http://schemas.openxmlformats.org/officeDocument/2006/relationships/diagramQuickStyle" Target="../diagrams/quickStyle2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diagramLayout" Target="../diagrams/layout26.xml"/><Relationship Id="rId2" Type="http://schemas.openxmlformats.org/officeDocument/2006/relationships/diagramData" Target="../diagrams/data26.xml"/><Relationship Id="rId1" Type="http://schemas.openxmlformats.org/officeDocument/2006/relationships/slideLayout" Target="../slideLayouts/slideLayout2.xml"/><Relationship Id="rId6" Type="http://schemas.microsoft.com/office/2007/relationships/diagramDrawing" Target="../diagrams/drawing26.xml"/><Relationship Id="rId5" Type="http://schemas.openxmlformats.org/officeDocument/2006/relationships/diagramColors" Target="../diagrams/colors26.xml"/><Relationship Id="rId4" Type="http://schemas.openxmlformats.org/officeDocument/2006/relationships/diagramQuickStyle" Target="../diagrams/quickStyle26.xml"/></Relationships>
</file>

<file path=ppt/slides/_rels/slide55.xml.rels><?xml version="1.0" encoding="UTF-8" standalone="yes"?>
<Relationships xmlns="http://schemas.openxmlformats.org/package/2006/relationships"><Relationship Id="rId3" Type="http://schemas.openxmlformats.org/officeDocument/2006/relationships/diagramLayout" Target="../diagrams/layout27.xml"/><Relationship Id="rId2" Type="http://schemas.openxmlformats.org/officeDocument/2006/relationships/diagramData" Target="../diagrams/data27.xml"/><Relationship Id="rId1" Type="http://schemas.openxmlformats.org/officeDocument/2006/relationships/slideLayout" Target="../slideLayouts/slideLayout2.xml"/><Relationship Id="rId6" Type="http://schemas.microsoft.com/office/2007/relationships/diagramDrawing" Target="../diagrams/drawing27.xml"/><Relationship Id="rId5" Type="http://schemas.openxmlformats.org/officeDocument/2006/relationships/diagramColors" Target="../diagrams/colors27.xml"/><Relationship Id="rId4" Type="http://schemas.openxmlformats.org/officeDocument/2006/relationships/diagramQuickStyle" Target="../diagrams/quickStyle27.xml"/></Relationships>
</file>

<file path=ppt/slides/_rels/slide56.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7.xml"/><Relationship Id="rId5" Type="http://schemas.openxmlformats.org/officeDocument/2006/relationships/image" Target="../media/image89.png"/><Relationship Id="rId4" Type="http://schemas.openxmlformats.org/officeDocument/2006/relationships/image" Target="../media/image88.png"/></Relationships>
</file>

<file path=ppt/slides/_rels/slide5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vmlDrawing" Target="../drawings/vmlDrawing1.vml"/><Relationship Id="rId5" Type="http://schemas.openxmlformats.org/officeDocument/2006/relationships/image" Target="../media/image12.wmf"/><Relationship Id="rId4" Type="http://schemas.openxmlformats.org/officeDocument/2006/relationships/oleObject" Target="../embeddings/oleObject1.bin"/></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28.xml"/><Relationship Id="rId2" Type="http://schemas.openxmlformats.org/officeDocument/2006/relationships/diagramData" Target="../diagrams/data28.xml"/><Relationship Id="rId1" Type="http://schemas.openxmlformats.org/officeDocument/2006/relationships/slideLayout" Target="../slideLayouts/slideLayout7.xml"/><Relationship Id="rId6" Type="http://schemas.microsoft.com/office/2007/relationships/diagramDrawing" Target="../diagrams/drawing28.xml"/><Relationship Id="rId5" Type="http://schemas.openxmlformats.org/officeDocument/2006/relationships/diagramColors" Target="../diagrams/colors28.xml"/><Relationship Id="rId4" Type="http://schemas.openxmlformats.org/officeDocument/2006/relationships/diagramQuickStyle" Target="../diagrams/quickStyle28.xml"/></Relationships>
</file>

<file path=ppt/slides/_rels/slide61.xml.rels><?xml version="1.0" encoding="UTF-8" standalone="yes"?>
<Relationships xmlns="http://schemas.openxmlformats.org/package/2006/relationships"><Relationship Id="rId3" Type="http://schemas.openxmlformats.org/officeDocument/2006/relationships/image" Target="../media/image92.jpg"/><Relationship Id="rId2" Type="http://schemas.openxmlformats.org/officeDocument/2006/relationships/image" Target="../media/image2.jpeg"/><Relationship Id="rId1" Type="http://schemas.openxmlformats.org/officeDocument/2006/relationships/slideLayout" Target="../slideLayouts/slideLayout6.xml"/><Relationship Id="rId5" Type="http://schemas.openxmlformats.org/officeDocument/2006/relationships/hyperlink" Target="https://creativecommons.org/licenses/by-nc-sa/3.0/" TargetMode="External"/><Relationship Id="rId4" Type="http://schemas.openxmlformats.org/officeDocument/2006/relationships/hyperlink" Target="http://www.schabell.org/2019/08/5-questions-everyones-asking-about-microservices-question1.html" TargetMode="Externa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9.xml"/><Relationship Id="rId1" Type="http://schemas.openxmlformats.org/officeDocument/2006/relationships/vmlDrawing" Target="../drawings/vmlDrawing2.vml"/><Relationship Id="rId5" Type="http://schemas.openxmlformats.org/officeDocument/2006/relationships/image" Target="../media/image13.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8.xml"/><Relationship Id="rId1" Type="http://schemas.openxmlformats.org/officeDocument/2006/relationships/vmlDrawing" Target="../drawings/vmlDrawing3.vml"/><Relationship Id="rId4" Type="http://schemas.openxmlformats.org/officeDocument/2006/relationships/image" Target="../media/image14.wmf"/></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4120" name="Rectangle 4119">
            <a:extLst>
              <a:ext uri="{FF2B5EF4-FFF2-40B4-BE49-F238E27FC236}">
                <a16:creationId xmlns:a16="http://schemas.microsoft.com/office/drawing/2014/main" id="{6C686317-9C96-4A02-88CE-7319FF590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98" name="Rectangle 2"/>
          <p:cNvSpPr>
            <a:spLocks noGrp="1" noChangeArrowheads="1"/>
          </p:cNvSpPr>
          <p:nvPr>
            <p:ph type="ctrTitle"/>
          </p:nvPr>
        </p:nvSpPr>
        <p:spPr>
          <a:xfrm>
            <a:off x="4935474" y="648930"/>
            <a:ext cx="3691793" cy="3347337"/>
          </a:xfrm>
        </p:spPr>
        <p:txBody>
          <a:bodyPr>
            <a:normAutofit/>
          </a:bodyPr>
          <a:lstStyle/>
          <a:p>
            <a:pPr eaLnBrk="1" hangingPunct="1"/>
            <a:r>
              <a:rPr lang="en-US" altLang="en-US" sz="4600" b="1" dirty="0">
                <a:latin typeface="Submarine" pitchFamily="2" charset="0"/>
              </a:rPr>
              <a:t>BLOODBORNE PATHOGENS</a:t>
            </a:r>
            <a:endParaRPr lang="en-US" altLang="en-US" sz="4600" b="1" dirty="0"/>
          </a:p>
        </p:txBody>
      </p:sp>
      <p:sp>
        <p:nvSpPr>
          <p:cNvPr id="4099" name="Rectangle 3"/>
          <p:cNvSpPr>
            <a:spLocks noGrp="1" noChangeArrowheads="1"/>
          </p:cNvSpPr>
          <p:nvPr>
            <p:ph type="subTitle" idx="1"/>
          </p:nvPr>
        </p:nvSpPr>
        <p:spPr>
          <a:xfrm>
            <a:off x="4935474" y="3996267"/>
            <a:ext cx="3691793" cy="1887008"/>
          </a:xfrm>
        </p:spPr>
        <p:txBody>
          <a:bodyPr>
            <a:normAutofit/>
          </a:bodyPr>
          <a:lstStyle/>
          <a:p>
            <a:pPr eaLnBrk="1" hangingPunct="1"/>
            <a:r>
              <a:rPr lang="en-US" altLang="en-US" b="1">
                <a:latin typeface="Submarine" pitchFamily="2" charset="0"/>
              </a:rPr>
              <a:t>THE OCCUPATIONAL SAFETY AND HEALTH ADMINISTRATION STANDARD</a:t>
            </a:r>
          </a:p>
        </p:txBody>
      </p:sp>
      <p:grpSp>
        <p:nvGrpSpPr>
          <p:cNvPr id="4122" name="Group 4121">
            <a:extLst>
              <a:ext uri="{FF2B5EF4-FFF2-40B4-BE49-F238E27FC236}">
                <a16:creationId xmlns:a16="http://schemas.microsoft.com/office/drawing/2014/main" id="{E0E25B5C-98A3-47D8-A4D7-10C2E1758981}"/>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665036" y="-4763"/>
            <a:ext cx="3761187" cy="6862763"/>
            <a:chOff x="2928938" y="-4763"/>
            <a:chExt cx="5014912" cy="6862763"/>
          </a:xfrm>
        </p:grpSpPr>
        <p:sp>
          <p:nvSpPr>
            <p:cNvPr id="4123" name="Freeform 6">
              <a:extLst>
                <a:ext uri="{FF2B5EF4-FFF2-40B4-BE49-F238E27FC236}">
                  <a16:creationId xmlns:a16="http://schemas.microsoft.com/office/drawing/2014/main" id="{FECB3374-15F5-40C2-95B4-0FCF10849F3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4124" name="Freeform 7">
              <a:extLst>
                <a:ext uri="{FF2B5EF4-FFF2-40B4-BE49-F238E27FC236}">
                  <a16:creationId xmlns:a16="http://schemas.microsoft.com/office/drawing/2014/main" id="{E762314F-F556-4403-BAA1-AF8A3BED3EF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4125" name="Freeform 25">
              <a:extLst>
                <a:ext uri="{FF2B5EF4-FFF2-40B4-BE49-F238E27FC236}">
                  <a16:creationId xmlns:a16="http://schemas.microsoft.com/office/drawing/2014/main" id="{02EDEF56-2F86-4867-986A-5AFB8EC078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4126" name="Freeform 26">
              <a:extLst>
                <a:ext uri="{FF2B5EF4-FFF2-40B4-BE49-F238E27FC236}">
                  <a16:creationId xmlns:a16="http://schemas.microsoft.com/office/drawing/2014/main" id="{51BE63E6-C24A-43FA-93F5-475F550ABE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4127" name="Freeform 27">
              <a:extLst>
                <a:ext uri="{FF2B5EF4-FFF2-40B4-BE49-F238E27FC236}">
                  <a16:creationId xmlns:a16="http://schemas.microsoft.com/office/drawing/2014/main" id="{9639DAAA-46FE-401C-BB78-B7A9AF33C0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4128" name="Freeform 28">
              <a:extLst>
                <a:ext uri="{FF2B5EF4-FFF2-40B4-BE49-F238E27FC236}">
                  <a16:creationId xmlns:a16="http://schemas.microsoft.com/office/drawing/2014/main" id="{D5EFBD2C-94D5-43D0-B2FE-E390BD3F344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4130" name="Rounded Rectangle 16">
            <a:extLst>
              <a:ext uri="{FF2B5EF4-FFF2-40B4-BE49-F238E27FC236}">
                <a16:creationId xmlns:a16="http://schemas.microsoft.com/office/drawing/2014/main" id="{EB9A9756-A5DB-460E-A867-A2AE77834D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2519" y="648931"/>
            <a:ext cx="4064731" cy="5231964"/>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3F50F3E6-4E65-47FD-8E6A-BFF9BF71822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733162" y="1639764"/>
            <a:ext cx="3580741" cy="329071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066800" y="228600"/>
            <a:ext cx="7391400" cy="1371600"/>
          </a:xfrm>
        </p:spPr>
        <p:txBody>
          <a:bodyPr/>
          <a:lstStyle/>
          <a:p>
            <a:pPr eaLnBrk="1" hangingPunct="1"/>
            <a:r>
              <a:rPr lang="en-US" altLang="en-US" sz="4000" b="1" dirty="0">
                <a:latin typeface="Submarine" pitchFamily="2" charset="0"/>
              </a:rPr>
              <a:t>IMMEDIATE MEDICAL EVALUATION</a:t>
            </a:r>
          </a:p>
        </p:txBody>
      </p:sp>
      <p:sp>
        <p:nvSpPr>
          <p:cNvPr id="18435" name="Rectangle 3"/>
          <p:cNvSpPr>
            <a:spLocks noGrp="1" noChangeArrowheads="1"/>
          </p:cNvSpPr>
          <p:nvPr>
            <p:ph idx="1"/>
          </p:nvPr>
        </p:nvSpPr>
        <p:spPr>
          <a:xfrm>
            <a:off x="1089660" y="2895600"/>
            <a:ext cx="8229600" cy="2960370"/>
          </a:xfrm>
        </p:spPr>
        <p:txBody>
          <a:bodyPr/>
          <a:lstStyle/>
          <a:p>
            <a:pPr eaLnBrk="1" hangingPunct="1"/>
            <a:r>
              <a:rPr lang="en-US" altLang="en-US" b="1" dirty="0">
                <a:latin typeface="Submarine" pitchFamily="2" charset="0"/>
              </a:rPr>
              <a:t>“Immediate” means prompt medical evaluation and prophylaxis (an attempt to prevent disease)</a:t>
            </a:r>
          </a:p>
          <a:p>
            <a:pPr eaLnBrk="1" hangingPunct="1"/>
            <a:r>
              <a:rPr lang="en-US" altLang="en-US" b="1" dirty="0">
                <a:latin typeface="Submarine" pitchFamily="2" charset="0"/>
              </a:rPr>
              <a:t>Time limits on effectiveness of prophylactic measures vary depending on the infection of concern</a:t>
            </a:r>
          </a:p>
        </p:txBody>
      </p:sp>
      <p:graphicFrame>
        <p:nvGraphicFramePr>
          <p:cNvPr id="18436" name="Object 4"/>
          <p:cNvGraphicFramePr>
            <a:graphicFrameLocks noChangeAspect="1"/>
          </p:cNvGraphicFramePr>
          <p:nvPr/>
        </p:nvGraphicFramePr>
        <p:xfrm>
          <a:off x="3886200" y="1828800"/>
          <a:ext cx="1050925" cy="1219200"/>
        </p:xfrm>
        <a:graphic>
          <a:graphicData uri="http://schemas.openxmlformats.org/presentationml/2006/ole">
            <mc:AlternateContent xmlns:mc="http://schemas.openxmlformats.org/markup-compatibility/2006">
              <mc:Choice xmlns:v="urn:schemas-microsoft-com:vml" Requires="v">
                <p:oleObj spid="_x0000_s18443" name="Clip" r:id="rId3" imgW="1579169" imgH="1830629" progId="MS_ClipArt_Gallery.5">
                  <p:embed/>
                </p:oleObj>
              </mc:Choice>
              <mc:Fallback>
                <p:oleObj name="Clip" r:id="rId3" imgW="1579169" imgH="1830629" progId="MS_ClipArt_Gallery.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6200" y="1828800"/>
                        <a:ext cx="1050925" cy="1219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304800" y="228600"/>
            <a:ext cx="8610600" cy="914400"/>
          </a:xfrm>
        </p:spPr>
        <p:txBody>
          <a:bodyPr/>
          <a:lstStyle/>
          <a:p>
            <a:pPr eaLnBrk="1" hangingPunct="1"/>
            <a:r>
              <a:rPr lang="en-US" altLang="en-US" sz="4000" b="1" dirty="0">
                <a:latin typeface="Submarine" pitchFamily="2" charset="0"/>
              </a:rPr>
              <a:t>REPORTING AN INCIDENT</a:t>
            </a:r>
          </a:p>
        </p:txBody>
      </p:sp>
      <p:graphicFrame>
        <p:nvGraphicFramePr>
          <p:cNvPr id="19465" name="Rectangle 3">
            <a:extLst>
              <a:ext uri="{FF2B5EF4-FFF2-40B4-BE49-F238E27FC236}">
                <a16:creationId xmlns:a16="http://schemas.microsoft.com/office/drawing/2014/main" id="{C0BB01CB-731A-EFA1-C779-20CC844238C0}"/>
              </a:ext>
            </a:extLst>
          </p:cNvPr>
          <p:cNvGraphicFramePr>
            <a:graphicFrameLocks noGrp="1"/>
          </p:cNvGraphicFramePr>
          <p:nvPr>
            <p:ph sz="half" idx="1"/>
            <p:extLst>
              <p:ext uri="{D42A27DB-BD31-4B8C-83A1-F6EECF244321}">
                <p14:modId xmlns:p14="http://schemas.microsoft.com/office/powerpoint/2010/main" val="44898584"/>
              </p:ext>
            </p:extLst>
          </p:nvPr>
        </p:nvGraphicFramePr>
        <p:xfrm>
          <a:off x="762000" y="2286000"/>
          <a:ext cx="4495800" cy="3886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460" name="Rectangle 4"/>
          <p:cNvSpPr>
            <a:spLocks noGrp="1" noChangeArrowheads="1"/>
          </p:cNvSpPr>
          <p:nvPr>
            <p:ph sz="half" idx="2"/>
          </p:nvPr>
        </p:nvSpPr>
        <p:spPr>
          <a:xfrm>
            <a:off x="5342238" y="2611283"/>
            <a:ext cx="3733800" cy="3962400"/>
          </a:xfrm>
        </p:spPr>
        <p:txBody>
          <a:bodyPr>
            <a:normAutofit lnSpcReduction="10000"/>
          </a:bodyPr>
          <a:lstStyle/>
          <a:p>
            <a:pPr eaLnBrk="1" hangingPunct="1"/>
            <a:r>
              <a:rPr lang="en-US" altLang="en-US" sz="3200" b="1" dirty="0">
                <a:latin typeface="Submarine" pitchFamily="2" charset="0"/>
              </a:rPr>
              <a:t>Work practice being followed</a:t>
            </a:r>
          </a:p>
          <a:p>
            <a:pPr eaLnBrk="1" hangingPunct="1"/>
            <a:r>
              <a:rPr lang="en-US" altLang="en-US" sz="3200" b="1" dirty="0">
                <a:latin typeface="Submarine" pitchFamily="2" charset="0"/>
              </a:rPr>
              <a:t>Engineering controls in use</a:t>
            </a:r>
          </a:p>
          <a:p>
            <a:pPr eaLnBrk="1" hangingPunct="1"/>
            <a:r>
              <a:rPr lang="en-US" altLang="en-US" sz="3200" b="1" dirty="0">
                <a:latin typeface="Submarine" pitchFamily="2" charset="0"/>
              </a:rPr>
              <a:t>Procedure being performed</a:t>
            </a:r>
          </a:p>
          <a:p>
            <a:pPr eaLnBrk="1" hangingPunct="1"/>
            <a:r>
              <a:rPr lang="en-US" altLang="en-US" sz="3200" b="1" dirty="0">
                <a:latin typeface="Submarine" pitchFamily="2" charset="0"/>
              </a:rPr>
              <a:t>PPE in use</a:t>
            </a:r>
          </a:p>
        </p:txBody>
      </p:sp>
      <p:sp>
        <p:nvSpPr>
          <p:cNvPr id="19461" name="Text Box 5"/>
          <p:cNvSpPr txBox="1">
            <a:spLocks noChangeArrowheads="1"/>
          </p:cNvSpPr>
          <p:nvPr/>
        </p:nvSpPr>
        <p:spPr bwMode="auto">
          <a:xfrm>
            <a:off x="1676400" y="1524000"/>
            <a:ext cx="543469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r>
              <a:rPr lang="en-US" altLang="en-US" b="1" dirty="0">
                <a:latin typeface="Submarine" pitchFamily="2" charset="0"/>
              </a:rPr>
              <a:t>Minimal Information to Report</a:t>
            </a:r>
            <a:endParaRPr lang="en-US" altLang="en-US"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20501" name="Rectangle 20488">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2" name="Freeform: Shape 2049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0482"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2500" b="1">
                <a:solidFill>
                  <a:srgbClr val="FFFFFF"/>
                </a:solidFill>
                <a:latin typeface="Submarine" pitchFamily="2" charset="0"/>
              </a:rPr>
              <a:t>MEDICAL EVALUATION POST EXPOSURE</a:t>
            </a:r>
          </a:p>
        </p:txBody>
      </p:sp>
      <p:grpSp>
        <p:nvGrpSpPr>
          <p:cNvPr id="20503" name="Group 2049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20494"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049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2049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2049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049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0499"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20504" name="Rectangle 3">
            <a:extLst>
              <a:ext uri="{FF2B5EF4-FFF2-40B4-BE49-F238E27FC236}">
                <a16:creationId xmlns:a16="http://schemas.microsoft.com/office/drawing/2014/main" id="{50864670-F4B2-F7B0-6C92-81D26460266B}"/>
              </a:ext>
            </a:extLst>
          </p:cNvPr>
          <p:cNvGraphicFramePr>
            <a:graphicFrameLocks noGrp="1"/>
          </p:cNvGraphicFramePr>
          <p:nvPr>
            <p:ph idx="1"/>
            <p:extLst>
              <p:ext uri="{D42A27DB-BD31-4B8C-83A1-F6EECF244321}">
                <p14:modId xmlns:p14="http://schemas.microsoft.com/office/powerpoint/2010/main" val="2157541606"/>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609600" y="304800"/>
            <a:ext cx="7772400" cy="1143000"/>
          </a:xfrm>
        </p:spPr>
        <p:txBody>
          <a:bodyPr/>
          <a:lstStyle/>
          <a:p>
            <a:pPr eaLnBrk="1" hangingPunct="1"/>
            <a:r>
              <a:rPr lang="en-US" altLang="en-US" sz="4000" b="1" dirty="0">
                <a:latin typeface="Submarine" pitchFamily="2" charset="0"/>
              </a:rPr>
              <a:t>BLOOD TESTING</a:t>
            </a:r>
          </a:p>
        </p:txBody>
      </p:sp>
      <p:sp>
        <p:nvSpPr>
          <p:cNvPr id="21507" name="Rectangle 3"/>
          <p:cNvSpPr>
            <a:spLocks noGrp="1" noChangeArrowheads="1"/>
          </p:cNvSpPr>
          <p:nvPr>
            <p:ph type="body" sz="half" idx="1"/>
          </p:nvPr>
        </p:nvSpPr>
        <p:spPr>
          <a:xfrm>
            <a:off x="2137410" y="1591469"/>
            <a:ext cx="7010400" cy="4724400"/>
          </a:xfrm>
        </p:spPr>
        <p:txBody>
          <a:bodyPr/>
          <a:lstStyle/>
          <a:p>
            <a:pPr eaLnBrk="1" hangingPunct="1">
              <a:lnSpc>
                <a:spcPct val="90000"/>
              </a:lnSpc>
            </a:pPr>
            <a:r>
              <a:rPr lang="en-US" altLang="en-US" b="1" dirty="0">
                <a:latin typeface="Submarine" pitchFamily="2" charset="0"/>
              </a:rPr>
              <a:t>Blood may be tested for antibodies to:</a:t>
            </a:r>
          </a:p>
          <a:p>
            <a:pPr lvl="1" eaLnBrk="1" hangingPunct="1">
              <a:lnSpc>
                <a:spcPct val="90000"/>
              </a:lnSpc>
            </a:pPr>
            <a:r>
              <a:rPr lang="en-US" altLang="en-US" sz="2400" b="1" dirty="0">
                <a:latin typeface="Submarine" pitchFamily="2" charset="0"/>
              </a:rPr>
              <a:t>Human Immunodeficiency Virus (HIV)</a:t>
            </a:r>
          </a:p>
          <a:p>
            <a:pPr lvl="1" eaLnBrk="1" hangingPunct="1">
              <a:lnSpc>
                <a:spcPct val="90000"/>
              </a:lnSpc>
            </a:pPr>
            <a:r>
              <a:rPr lang="en-US" altLang="en-US" sz="2400" b="1" dirty="0">
                <a:latin typeface="Submarine" pitchFamily="2" charset="0"/>
              </a:rPr>
              <a:t>Hepatitis C Virus (HCV)</a:t>
            </a:r>
          </a:p>
          <a:p>
            <a:pPr lvl="1" eaLnBrk="1" hangingPunct="1">
              <a:lnSpc>
                <a:spcPct val="90000"/>
              </a:lnSpc>
            </a:pPr>
            <a:r>
              <a:rPr lang="en-US" altLang="en-US" sz="2400" b="1" dirty="0">
                <a:latin typeface="Submarine" pitchFamily="2" charset="0"/>
              </a:rPr>
              <a:t>Hepatitis B Virus (HBV)</a:t>
            </a:r>
          </a:p>
          <a:p>
            <a:pPr lvl="1" eaLnBrk="1" hangingPunct="1">
              <a:lnSpc>
                <a:spcPct val="90000"/>
              </a:lnSpc>
            </a:pPr>
            <a:r>
              <a:rPr lang="en-US" altLang="en-US" sz="2400" b="1" dirty="0">
                <a:latin typeface="Submarine" pitchFamily="2" charset="0"/>
              </a:rPr>
              <a:t>Other disease-causing organisms</a:t>
            </a:r>
          </a:p>
          <a:p>
            <a:pPr eaLnBrk="1" hangingPunct="1">
              <a:lnSpc>
                <a:spcPct val="90000"/>
              </a:lnSpc>
            </a:pPr>
            <a:r>
              <a:rPr lang="en-US" altLang="en-US" b="1" dirty="0">
                <a:latin typeface="Submarine" pitchFamily="2" charset="0"/>
              </a:rPr>
              <a:t>Source blood may also be tested with consent</a:t>
            </a:r>
          </a:p>
          <a:p>
            <a:pPr eaLnBrk="1" hangingPunct="1">
              <a:lnSpc>
                <a:spcPct val="90000"/>
              </a:lnSpc>
            </a:pPr>
            <a:r>
              <a:rPr lang="en-US" altLang="en-US" b="1" dirty="0">
                <a:latin typeface="Submarine" pitchFamily="2" charset="0"/>
              </a:rPr>
              <a:t>Results of tests of source blood will be made known to exposed person</a:t>
            </a:r>
          </a:p>
        </p:txBody>
      </p:sp>
      <p:graphicFrame>
        <p:nvGraphicFramePr>
          <p:cNvPr id="21508" name="Object 7"/>
          <p:cNvGraphicFramePr>
            <a:graphicFrameLocks noChangeAspect="1"/>
          </p:cNvGraphicFramePr>
          <p:nvPr>
            <p:extLst>
              <p:ext uri="{D42A27DB-BD31-4B8C-83A1-F6EECF244321}">
                <p14:modId xmlns:p14="http://schemas.microsoft.com/office/powerpoint/2010/main" val="3051558136"/>
              </p:ext>
            </p:extLst>
          </p:nvPr>
        </p:nvGraphicFramePr>
        <p:xfrm>
          <a:off x="481012" y="3124200"/>
          <a:ext cx="1652588" cy="1658938"/>
        </p:xfrm>
        <a:graphic>
          <a:graphicData uri="http://schemas.openxmlformats.org/presentationml/2006/ole">
            <mc:AlternateContent xmlns:mc="http://schemas.openxmlformats.org/markup-compatibility/2006">
              <mc:Choice xmlns:v="urn:schemas-microsoft-com:vml" Requires="v">
                <p:oleObj spid="_x0000_s21515" name="Clip" r:id="rId3" imgW="3455406" imgH="3468986" progId="MS_ClipArt_Gallery.5">
                  <p:embed/>
                </p:oleObj>
              </mc:Choice>
              <mc:Fallback>
                <p:oleObj name="Clip" r:id="rId3" imgW="3455406" imgH="3468986" progId="MS_ClipArt_Gallery.5">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1012" y="3124200"/>
                        <a:ext cx="1652588" cy="1658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1066800" y="381000"/>
            <a:ext cx="7391400" cy="1371600"/>
          </a:xfrm>
        </p:spPr>
        <p:txBody>
          <a:bodyPr/>
          <a:lstStyle/>
          <a:p>
            <a:pPr eaLnBrk="1" hangingPunct="1"/>
            <a:r>
              <a:rPr lang="en-US" altLang="en-US" sz="4000" b="1" dirty="0">
                <a:latin typeface="Submarine" pitchFamily="2" charset="0"/>
              </a:rPr>
              <a:t>SPECIFIC BLOODBORNE PATHOGENS</a:t>
            </a:r>
          </a:p>
        </p:txBody>
      </p:sp>
      <p:graphicFrame>
        <p:nvGraphicFramePr>
          <p:cNvPr id="22532" name="Object 5"/>
          <p:cNvGraphicFramePr>
            <a:graphicFrameLocks noGrp="1" noChangeAspect="1"/>
          </p:cNvGraphicFramePr>
          <p:nvPr>
            <p:ph type="clipArt" sz="half" idx="1"/>
            <p:extLst>
              <p:ext uri="{D42A27DB-BD31-4B8C-83A1-F6EECF244321}">
                <p14:modId xmlns:p14="http://schemas.microsoft.com/office/powerpoint/2010/main" val="1429348749"/>
              </p:ext>
            </p:extLst>
          </p:nvPr>
        </p:nvGraphicFramePr>
        <p:xfrm>
          <a:off x="838200" y="2743200"/>
          <a:ext cx="1733550" cy="2057400"/>
        </p:xfrm>
        <a:graphic>
          <a:graphicData uri="http://schemas.openxmlformats.org/presentationml/2006/ole">
            <mc:AlternateContent xmlns:mc="http://schemas.openxmlformats.org/markup-compatibility/2006">
              <mc:Choice xmlns:v="urn:schemas-microsoft-com:vml" Requires="v">
                <p:oleObj spid="_x0000_s22539" name="Clip" r:id="rId3" imgW="561905" imgH="666667" progId="MS_ClipArt_Gallery.2">
                  <p:embed/>
                </p:oleObj>
              </mc:Choice>
              <mc:Fallback>
                <p:oleObj name="Clip" r:id="rId3" imgW="561905" imgH="666667" progId="MS_ClipArt_Gallery.2">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2743200"/>
                        <a:ext cx="173355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2531" name="Rectangle 4"/>
          <p:cNvSpPr>
            <a:spLocks noGrp="1" noChangeArrowheads="1"/>
          </p:cNvSpPr>
          <p:nvPr>
            <p:ph type="body" sz="half" idx="2"/>
          </p:nvPr>
        </p:nvSpPr>
        <p:spPr>
          <a:xfrm>
            <a:off x="3078480" y="2209800"/>
            <a:ext cx="5257800" cy="3657600"/>
          </a:xfrm>
        </p:spPr>
        <p:txBody>
          <a:bodyPr/>
          <a:lstStyle/>
          <a:p>
            <a:pPr eaLnBrk="1" hangingPunct="1">
              <a:lnSpc>
                <a:spcPct val="90000"/>
              </a:lnSpc>
            </a:pPr>
            <a:r>
              <a:rPr lang="en-US" altLang="en-US" b="1" dirty="0">
                <a:latin typeface="Submarine" pitchFamily="2" charset="0"/>
              </a:rPr>
              <a:t>Definition</a:t>
            </a:r>
          </a:p>
          <a:p>
            <a:pPr eaLnBrk="1" hangingPunct="1">
              <a:lnSpc>
                <a:spcPct val="90000"/>
              </a:lnSpc>
            </a:pPr>
            <a:r>
              <a:rPr lang="en-US" altLang="en-US" b="1" dirty="0">
                <a:latin typeface="Submarine" pitchFamily="2" charset="0"/>
              </a:rPr>
              <a:t>Signs and symptoms</a:t>
            </a:r>
          </a:p>
          <a:p>
            <a:pPr eaLnBrk="1" hangingPunct="1">
              <a:lnSpc>
                <a:spcPct val="90000"/>
              </a:lnSpc>
            </a:pPr>
            <a:r>
              <a:rPr lang="en-US" altLang="en-US" b="1" dirty="0">
                <a:latin typeface="Submarine" pitchFamily="2" charset="0"/>
              </a:rPr>
              <a:t>Course of infection</a:t>
            </a:r>
          </a:p>
          <a:p>
            <a:pPr eaLnBrk="1" hangingPunct="1">
              <a:lnSpc>
                <a:spcPct val="90000"/>
              </a:lnSpc>
            </a:pPr>
            <a:r>
              <a:rPr lang="en-US" altLang="en-US" b="1" dirty="0">
                <a:latin typeface="Submarine" pitchFamily="2" charset="0"/>
              </a:rPr>
              <a:t>Prevention and control</a:t>
            </a:r>
          </a:p>
          <a:p>
            <a:pPr eaLnBrk="1" hangingPunct="1">
              <a:lnSpc>
                <a:spcPct val="90000"/>
              </a:lnSpc>
            </a:pPr>
            <a:r>
              <a:rPr lang="en-US" altLang="en-US" b="1" dirty="0">
                <a:latin typeface="Submarine" pitchFamily="2" charset="0"/>
              </a:rPr>
              <a:t>Post-exposure prophylaxis and follow-up care</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altLang="en-US" sz="5400" dirty="0">
                <a:solidFill>
                  <a:srgbClr val="FFFF00"/>
                </a:solidFill>
                <a:latin typeface="Submarine" pitchFamily="2" charset="0"/>
              </a:rPr>
              <a:t>        </a:t>
            </a:r>
            <a:r>
              <a:rPr lang="en-US" altLang="en-US" sz="4000" b="1" dirty="0">
                <a:latin typeface="Submarine" pitchFamily="2" charset="0"/>
              </a:rPr>
              <a:t>HIV DEFINED</a:t>
            </a:r>
          </a:p>
        </p:txBody>
      </p:sp>
      <p:sp>
        <p:nvSpPr>
          <p:cNvPr id="23555" name="Rectangle 3"/>
          <p:cNvSpPr>
            <a:spLocks noGrp="1" noChangeArrowheads="1"/>
          </p:cNvSpPr>
          <p:nvPr>
            <p:ph idx="1"/>
          </p:nvPr>
        </p:nvSpPr>
        <p:spPr>
          <a:xfrm>
            <a:off x="1325880" y="1981200"/>
            <a:ext cx="7772400" cy="4114800"/>
          </a:xfrm>
        </p:spPr>
        <p:txBody>
          <a:bodyPr/>
          <a:lstStyle/>
          <a:p>
            <a:pPr eaLnBrk="1" hangingPunct="1">
              <a:lnSpc>
                <a:spcPct val="90000"/>
              </a:lnSpc>
            </a:pPr>
            <a:r>
              <a:rPr lang="en-US" altLang="en-US" b="1" dirty="0">
                <a:latin typeface="Submarine" pitchFamily="2" charset="0"/>
              </a:rPr>
              <a:t>HIV is Human Immunodeficiency Virus</a:t>
            </a:r>
          </a:p>
          <a:p>
            <a:pPr eaLnBrk="1" hangingPunct="1">
              <a:lnSpc>
                <a:spcPct val="90000"/>
              </a:lnSpc>
            </a:pPr>
            <a:r>
              <a:rPr lang="en-US" altLang="en-US" b="1" dirty="0">
                <a:latin typeface="Submarine" pitchFamily="2" charset="0"/>
              </a:rPr>
              <a:t>HIV can cause acquired immune deficiency syndrome (AIDS)</a:t>
            </a:r>
          </a:p>
          <a:p>
            <a:pPr eaLnBrk="1" hangingPunct="1">
              <a:lnSpc>
                <a:spcPct val="90000"/>
              </a:lnSpc>
            </a:pPr>
            <a:r>
              <a:rPr lang="en-US" altLang="en-US" b="1" dirty="0">
                <a:latin typeface="Submarine" pitchFamily="2" charset="0"/>
              </a:rPr>
              <a:t>Risk of HIV infection from a puncture injury exposure to HIV infected blood is very low -- 0.3%</a:t>
            </a:r>
          </a:p>
        </p:txBody>
      </p:sp>
      <p:graphicFrame>
        <p:nvGraphicFramePr>
          <p:cNvPr id="23556" name="Object 4"/>
          <p:cNvGraphicFramePr>
            <a:graphicFrameLocks noChangeAspect="1"/>
          </p:cNvGraphicFramePr>
          <p:nvPr/>
        </p:nvGraphicFramePr>
        <p:xfrm>
          <a:off x="1730375" y="304800"/>
          <a:ext cx="1139825" cy="1676400"/>
        </p:xfrm>
        <a:graphic>
          <a:graphicData uri="http://schemas.openxmlformats.org/presentationml/2006/ole">
            <mc:AlternateContent xmlns:mc="http://schemas.openxmlformats.org/markup-compatibility/2006">
              <mc:Choice xmlns:v="urn:schemas-microsoft-com:vml" Requires="v">
                <p:oleObj spid="_x0000_s23563" name="Clip" r:id="rId3" imgW="2247900" imgH="3306763" progId="MS_ClipArt_Gallery.5">
                  <p:embed/>
                </p:oleObj>
              </mc:Choice>
              <mc:Fallback>
                <p:oleObj name="Clip" r:id="rId3" imgW="2247900" imgH="3306763" progId="MS_ClipArt_Gallery.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30375" y="304800"/>
                        <a:ext cx="1139825" cy="1676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1320529" y="685800"/>
            <a:ext cx="7306739" cy="1752599"/>
          </a:xfrm>
        </p:spPr>
        <p:txBody>
          <a:bodyPr>
            <a:normAutofit/>
          </a:bodyPr>
          <a:lstStyle/>
          <a:p>
            <a:pPr eaLnBrk="1" hangingPunct="1"/>
            <a:r>
              <a:rPr lang="en-US" altLang="en-US" b="1">
                <a:latin typeface="Submarine" pitchFamily="2" charset="0"/>
              </a:rPr>
              <a:t>SIGNS &amp; SYMPTOMS OF HIV</a:t>
            </a:r>
          </a:p>
        </p:txBody>
      </p:sp>
      <p:graphicFrame>
        <p:nvGraphicFramePr>
          <p:cNvPr id="24581" name="Rectangle 3">
            <a:extLst>
              <a:ext uri="{FF2B5EF4-FFF2-40B4-BE49-F238E27FC236}">
                <a16:creationId xmlns:a16="http://schemas.microsoft.com/office/drawing/2014/main" id="{7944ECDC-213E-4078-DBC7-000DBB8958A7}"/>
              </a:ext>
            </a:extLst>
          </p:cNvPr>
          <p:cNvGraphicFramePr>
            <a:graphicFrameLocks noGrp="1"/>
          </p:cNvGraphicFramePr>
          <p:nvPr>
            <p:ph idx="1"/>
            <p:extLst>
              <p:ext uri="{D42A27DB-BD31-4B8C-83A1-F6EECF244321}">
                <p14:modId xmlns:p14="http://schemas.microsoft.com/office/powerpoint/2010/main" val="2190978762"/>
              </p:ext>
            </p:extLst>
          </p:nvPr>
        </p:nvGraphicFramePr>
        <p:xfrm>
          <a:off x="1320528" y="2694562"/>
          <a:ext cx="7306740" cy="309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25609" name="Rectangle 25608">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611" name="Freeform: Shape 2561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5602"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3100" b="1">
                <a:solidFill>
                  <a:srgbClr val="FFFFFF"/>
                </a:solidFill>
                <a:latin typeface="Submarine" pitchFamily="2" charset="0"/>
              </a:rPr>
              <a:t>COURSE OF INFECTION WITH HIV</a:t>
            </a:r>
          </a:p>
        </p:txBody>
      </p:sp>
      <p:grpSp>
        <p:nvGrpSpPr>
          <p:cNvPr id="25613" name="Group 2561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25614"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561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2561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2561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561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5619"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25607" name="Rectangle 3">
            <a:extLst>
              <a:ext uri="{FF2B5EF4-FFF2-40B4-BE49-F238E27FC236}">
                <a16:creationId xmlns:a16="http://schemas.microsoft.com/office/drawing/2014/main" id="{A4277D8F-CB80-2FA3-D3AF-35AAE7FD8B95}"/>
              </a:ext>
            </a:extLst>
          </p:cNvPr>
          <p:cNvGraphicFramePr>
            <a:graphicFrameLocks noGrp="1"/>
          </p:cNvGraphicFramePr>
          <p:nvPr>
            <p:ph idx="1"/>
            <p:extLst>
              <p:ext uri="{D42A27DB-BD31-4B8C-83A1-F6EECF244321}">
                <p14:modId xmlns:p14="http://schemas.microsoft.com/office/powerpoint/2010/main" val="1378450190"/>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26633" name="Rectangle 26632">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635" name="Freeform: Shape 26634">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626"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2500" b="1">
                <a:solidFill>
                  <a:srgbClr val="FFFFFF"/>
                </a:solidFill>
                <a:latin typeface="Submarine" pitchFamily="2" charset="0"/>
              </a:rPr>
              <a:t>HIV PREVENTION</a:t>
            </a:r>
          </a:p>
        </p:txBody>
      </p:sp>
      <p:grpSp>
        <p:nvGrpSpPr>
          <p:cNvPr id="26637" name="Group 26636">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26638"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6639"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26640"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26641"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6642"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6643"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26629" name="Rectangle 3">
            <a:extLst>
              <a:ext uri="{FF2B5EF4-FFF2-40B4-BE49-F238E27FC236}">
                <a16:creationId xmlns:a16="http://schemas.microsoft.com/office/drawing/2014/main" id="{A093F03B-8F71-711D-E9D2-F75478F48AC8}"/>
              </a:ext>
            </a:extLst>
          </p:cNvPr>
          <p:cNvGraphicFramePr>
            <a:graphicFrameLocks noGrp="1"/>
          </p:cNvGraphicFramePr>
          <p:nvPr>
            <p:ph idx="1"/>
            <p:extLst>
              <p:ext uri="{D42A27DB-BD31-4B8C-83A1-F6EECF244321}">
                <p14:modId xmlns:p14="http://schemas.microsoft.com/office/powerpoint/2010/main" val="3682202879"/>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34340" y="381000"/>
            <a:ext cx="8686800" cy="1143000"/>
          </a:xfrm>
        </p:spPr>
        <p:txBody>
          <a:bodyPr>
            <a:normAutofit fontScale="90000"/>
          </a:bodyPr>
          <a:lstStyle/>
          <a:p>
            <a:pPr eaLnBrk="1" hangingPunct="1"/>
            <a:r>
              <a:rPr lang="en-US" altLang="en-US" sz="4000" b="1" dirty="0">
                <a:latin typeface="Submarine" pitchFamily="2" charset="0"/>
              </a:rPr>
              <a:t>HIV POST-EXPOSURE PROPHYLAXIS &amp; FOLLOW-UP</a:t>
            </a:r>
          </a:p>
        </p:txBody>
      </p:sp>
      <p:graphicFrame>
        <p:nvGraphicFramePr>
          <p:cNvPr id="27654" name="Rectangle 3">
            <a:extLst>
              <a:ext uri="{FF2B5EF4-FFF2-40B4-BE49-F238E27FC236}">
                <a16:creationId xmlns:a16="http://schemas.microsoft.com/office/drawing/2014/main" id="{29C27BAB-EBDC-ABB5-C449-A17BAA2CEBD3}"/>
              </a:ext>
            </a:extLst>
          </p:cNvPr>
          <p:cNvGraphicFramePr>
            <a:graphicFrameLocks noGrp="1"/>
          </p:cNvGraphicFramePr>
          <p:nvPr>
            <p:ph sz="half" idx="1"/>
            <p:extLst>
              <p:ext uri="{D42A27DB-BD31-4B8C-83A1-F6EECF244321}">
                <p14:modId xmlns:p14="http://schemas.microsoft.com/office/powerpoint/2010/main" val="1750787488"/>
              </p:ext>
            </p:extLst>
          </p:nvPr>
        </p:nvGraphicFramePr>
        <p:xfrm>
          <a:off x="228600" y="1905000"/>
          <a:ext cx="45720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7652" name="Rectangle 4"/>
          <p:cNvSpPr>
            <a:spLocks noGrp="1" noChangeArrowheads="1"/>
          </p:cNvSpPr>
          <p:nvPr>
            <p:ph sz="half" idx="2"/>
          </p:nvPr>
        </p:nvSpPr>
        <p:spPr>
          <a:xfrm>
            <a:off x="4800600" y="1905000"/>
            <a:ext cx="4343400" cy="4572000"/>
          </a:xfrm>
        </p:spPr>
        <p:txBody>
          <a:bodyPr/>
          <a:lstStyle/>
          <a:p>
            <a:pPr eaLnBrk="1" hangingPunct="1"/>
            <a:r>
              <a:rPr lang="en-US" altLang="en-US" b="1" dirty="0">
                <a:latin typeface="Submarine" pitchFamily="2" charset="0"/>
              </a:rPr>
              <a:t>Treatment requires  health care provider</a:t>
            </a:r>
          </a:p>
          <a:p>
            <a:pPr eaLnBrk="1" hangingPunct="1"/>
            <a:r>
              <a:rPr lang="en-US" altLang="en-US" b="1" dirty="0">
                <a:latin typeface="Submarine" pitchFamily="2" charset="0"/>
              </a:rPr>
              <a:t>OSHA requires treatment that meets most recent CDC guidelines</a:t>
            </a:r>
          </a:p>
          <a:p>
            <a:pPr eaLnBrk="1" hangingPunct="1"/>
            <a:r>
              <a:rPr lang="en-US" altLang="en-US" b="1" dirty="0">
                <a:latin typeface="Submarine" pitchFamily="2" charset="0"/>
              </a:rPr>
              <a:t>Treatment may include antiviral medications and a protease inhibitor</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5129" name="Rectangle 5128">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31" name="Freeform: Shape 513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122"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1900" b="1">
                <a:solidFill>
                  <a:srgbClr val="FFFFFF"/>
                </a:solidFill>
                <a:latin typeface="Submarine" pitchFamily="2" charset="0"/>
              </a:rPr>
              <a:t>INTRODUCTION</a:t>
            </a:r>
          </a:p>
        </p:txBody>
      </p:sp>
      <p:grpSp>
        <p:nvGrpSpPr>
          <p:cNvPr id="5133" name="Group 513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5134"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513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513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513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513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5139"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5125" name="Rectangle 3">
            <a:extLst>
              <a:ext uri="{FF2B5EF4-FFF2-40B4-BE49-F238E27FC236}">
                <a16:creationId xmlns:a16="http://schemas.microsoft.com/office/drawing/2014/main" id="{EEF8047A-C914-5318-6F99-6C185EF4D003}"/>
              </a:ext>
            </a:extLst>
          </p:cNvPr>
          <p:cNvGraphicFramePr>
            <a:graphicFrameLocks noGrp="1"/>
          </p:cNvGraphicFramePr>
          <p:nvPr>
            <p:ph idx="1"/>
            <p:extLst>
              <p:ext uri="{D42A27DB-BD31-4B8C-83A1-F6EECF244321}">
                <p14:modId xmlns:p14="http://schemas.microsoft.com/office/powerpoint/2010/main" val="2922757719"/>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685800" y="304800"/>
            <a:ext cx="7772400" cy="914400"/>
          </a:xfrm>
        </p:spPr>
        <p:txBody>
          <a:bodyPr/>
          <a:lstStyle/>
          <a:p>
            <a:pPr eaLnBrk="1" hangingPunct="1"/>
            <a:r>
              <a:rPr lang="en-US" altLang="en-US" sz="5400" dirty="0">
                <a:solidFill>
                  <a:srgbClr val="FFFF00"/>
                </a:solidFill>
                <a:latin typeface="Submarine" pitchFamily="2" charset="0"/>
              </a:rPr>
              <a:t>     </a:t>
            </a:r>
            <a:r>
              <a:rPr lang="en-US" altLang="en-US" sz="4000" b="1" dirty="0">
                <a:latin typeface="Submarine" pitchFamily="2" charset="0"/>
              </a:rPr>
              <a:t>HCV DEFINED</a:t>
            </a:r>
          </a:p>
        </p:txBody>
      </p:sp>
      <p:sp>
        <p:nvSpPr>
          <p:cNvPr id="28675" name="Rectangle 3"/>
          <p:cNvSpPr>
            <a:spLocks noGrp="1" noChangeArrowheads="1"/>
          </p:cNvSpPr>
          <p:nvPr>
            <p:ph idx="1"/>
          </p:nvPr>
        </p:nvSpPr>
        <p:spPr>
          <a:xfrm>
            <a:off x="1219200" y="1371600"/>
            <a:ext cx="7772400" cy="5257800"/>
          </a:xfrm>
        </p:spPr>
        <p:txBody>
          <a:bodyPr/>
          <a:lstStyle/>
          <a:p>
            <a:pPr eaLnBrk="1" hangingPunct="1">
              <a:lnSpc>
                <a:spcPct val="90000"/>
              </a:lnSpc>
            </a:pPr>
            <a:r>
              <a:rPr lang="en-US" altLang="en-US" b="1" dirty="0">
                <a:latin typeface="Submarine" pitchFamily="2" charset="0"/>
              </a:rPr>
              <a:t>HCV is Hepatitis C Virus</a:t>
            </a:r>
          </a:p>
          <a:p>
            <a:pPr eaLnBrk="1" hangingPunct="1">
              <a:lnSpc>
                <a:spcPct val="90000"/>
              </a:lnSpc>
            </a:pPr>
            <a:r>
              <a:rPr lang="en-US" altLang="en-US" b="1" dirty="0">
                <a:latin typeface="Submarine" pitchFamily="2" charset="0"/>
              </a:rPr>
              <a:t>It affects the liver</a:t>
            </a:r>
          </a:p>
          <a:p>
            <a:pPr eaLnBrk="1" hangingPunct="1">
              <a:lnSpc>
                <a:spcPct val="90000"/>
              </a:lnSpc>
            </a:pPr>
            <a:r>
              <a:rPr lang="en-US" altLang="en-US" b="1" dirty="0">
                <a:latin typeface="Submarine" pitchFamily="2" charset="0"/>
              </a:rPr>
              <a:t>It is most common chronic bloodborne infection in US</a:t>
            </a:r>
          </a:p>
          <a:p>
            <a:pPr eaLnBrk="1" hangingPunct="1">
              <a:lnSpc>
                <a:spcPct val="90000"/>
              </a:lnSpc>
            </a:pPr>
            <a:r>
              <a:rPr lang="en-US" altLang="en-US" b="1" dirty="0">
                <a:latin typeface="Submarine" pitchFamily="2" charset="0"/>
              </a:rPr>
              <a:t>Needlestick injury is only occupational risk factor associated with HCV</a:t>
            </a:r>
          </a:p>
          <a:p>
            <a:pPr eaLnBrk="1" hangingPunct="1">
              <a:lnSpc>
                <a:spcPct val="90000"/>
              </a:lnSpc>
            </a:pPr>
            <a:r>
              <a:rPr lang="en-US" altLang="en-US" b="1" dirty="0">
                <a:latin typeface="Submarine" pitchFamily="2" charset="0"/>
              </a:rPr>
              <a:t>Risk of HCV infection after exposure to HCV infected blood is 1.8%</a:t>
            </a:r>
          </a:p>
          <a:p>
            <a:pPr eaLnBrk="1" hangingPunct="1">
              <a:lnSpc>
                <a:spcPct val="90000"/>
              </a:lnSpc>
            </a:pPr>
            <a:r>
              <a:rPr lang="en-US" altLang="en-US" b="1" dirty="0">
                <a:latin typeface="Submarine" pitchFamily="2" charset="0"/>
              </a:rPr>
              <a:t>Many of those with acute HCV infection have no symptoms</a:t>
            </a:r>
          </a:p>
        </p:txBody>
      </p:sp>
      <p:graphicFrame>
        <p:nvGraphicFramePr>
          <p:cNvPr id="28676" name="Object 4"/>
          <p:cNvGraphicFramePr>
            <a:graphicFrameLocks noChangeAspect="1"/>
          </p:cNvGraphicFramePr>
          <p:nvPr/>
        </p:nvGraphicFramePr>
        <p:xfrm>
          <a:off x="1931988" y="152400"/>
          <a:ext cx="933450" cy="1371600"/>
        </p:xfrm>
        <a:graphic>
          <a:graphicData uri="http://schemas.openxmlformats.org/presentationml/2006/ole">
            <mc:AlternateContent xmlns:mc="http://schemas.openxmlformats.org/markup-compatibility/2006">
              <mc:Choice xmlns:v="urn:schemas-microsoft-com:vml" Requires="v">
                <p:oleObj spid="_x0000_s28683" name="Clip" r:id="rId3" imgW="2247900" imgH="3306763" progId="MS_ClipArt_Gallery.5">
                  <p:embed/>
                </p:oleObj>
              </mc:Choice>
              <mc:Fallback>
                <p:oleObj name="Clip" r:id="rId3" imgW="2247900" imgH="3306763" progId="MS_ClipArt_Gallery.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31988" y="152400"/>
                        <a:ext cx="933450"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705" name="Rectangle 29704">
            <a:extLst>
              <a:ext uri="{FF2B5EF4-FFF2-40B4-BE49-F238E27FC236}">
                <a16:creationId xmlns:a16="http://schemas.microsoft.com/office/drawing/2014/main" id="{63336871-0118-4F6E-8DBD-20AEFC62A9A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802229" y="1"/>
            <a:ext cx="3341771" cy="6858000"/>
          </a:xfrm>
          <a:prstGeom prst="rect">
            <a:avLst/>
          </a:prstGeom>
          <a:ln>
            <a:no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p:nvSpPr>
          <p:cNvPr id="29698" name="Rectangle 2"/>
          <p:cNvSpPr>
            <a:spLocks noGrp="1" noChangeArrowheads="1"/>
          </p:cNvSpPr>
          <p:nvPr>
            <p:ph type="title"/>
          </p:nvPr>
        </p:nvSpPr>
        <p:spPr>
          <a:xfrm>
            <a:off x="6878544" y="1074392"/>
            <a:ext cx="1832574" cy="4377961"/>
          </a:xfrm>
        </p:spPr>
        <p:txBody>
          <a:bodyPr>
            <a:normAutofit/>
          </a:bodyPr>
          <a:lstStyle/>
          <a:p>
            <a:pPr eaLnBrk="1" hangingPunct="1"/>
            <a:r>
              <a:rPr lang="en-US" altLang="en-US" sz="2500" b="1">
                <a:solidFill>
                  <a:srgbClr val="000000"/>
                </a:solidFill>
                <a:latin typeface="Submarine" pitchFamily="2" charset="0"/>
              </a:rPr>
              <a:t>SIGNS &amp; SYMPTOMS OF HCV</a:t>
            </a:r>
          </a:p>
        </p:txBody>
      </p:sp>
      <p:sp useBgFill="1">
        <p:nvSpPr>
          <p:cNvPr id="29707" name="Freeform: Shape 29706">
            <a:extLst>
              <a:ext uri="{FF2B5EF4-FFF2-40B4-BE49-F238E27FC236}">
                <a16:creationId xmlns:a16="http://schemas.microsoft.com/office/drawing/2014/main" id="{F03CC8D0-33AF-417F-8454-1FDB6C22DD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0"/>
            <a:ext cx="6774075" cy="6858000"/>
          </a:xfrm>
          <a:custGeom>
            <a:avLst/>
            <a:gdLst>
              <a:gd name="connsiteX0" fmla="*/ 7891921 w 9032100"/>
              <a:gd name="connsiteY0" fmla="*/ 1602751 h 6858000"/>
              <a:gd name="connsiteX1" fmla="*/ 9032100 w 9032100"/>
              <a:gd name="connsiteY1" fmla="*/ 0 h 6858000"/>
              <a:gd name="connsiteX2" fmla="*/ 7880182 w 9032100"/>
              <a:gd name="connsiteY2" fmla="*/ 0 h 6858000"/>
              <a:gd name="connsiteX3" fmla="*/ 7880182 w 9032100"/>
              <a:gd name="connsiteY3" fmla="*/ 1528762 h 6858000"/>
              <a:gd name="connsiteX4" fmla="*/ 7880182 w 9032100"/>
              <a:gd name="connsiteY4" fmla="*/ 6858000 h 6858000"/>
              <a:gd name="connsiteX5" fmla="*/ 8725712 w 9032100"/>
              <a:gd name="connsiteY5" fmla="*/ 6858000 h 6858000"/>
              <a:gd name="connsiteX6" fmla="*/ 7891921 w 9032100"/>
              <a:gd name="connsiteY6" fmla="*/ 1602751 h 6858000"/>
              <a:gd name="connsiteX7" fmla="*/ 7880182 w 9032100"/>
              <a:gd name="connsiteY7" fmla="*/ 1619252 h 6858000"/>
              <a:gd name="connsiteX8" fmla="*/ 0 w 9032100"/>
              <a:gd name="connsiteY8" fmla="*/ 6858000 h 6858000"/>
              <a:gd name="connsiteX9" fmla="*/ 7880181 w 9032100"/>
              <a:gd name="connsiteY9" fmla="*/ 6858000 h 6858000"/>
              <a:gd name="connsiteX10" fmla="*/ 7880181 w 9032100"/>
              <a:gd name="connsiteY10" fmla="*/ 0 h 6858000"/>
              <a:gd name="connsiteX11" fmla="*/ 0 w 9032100"/>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32100" h="6858000">
                <a:moveTo>
                  <a:pt x="7891921" y="1602751"/>
                </a:moveTo>
                <a:lnTo>
                  <a:pt x="9032100" y="0"/>
                </a:lnTo>
                <a:lnTo>
                  <a:pt x="7880182" y="0"/>
                </a:lnTo>
                <a:lnTo>
                  <a:pt x="7880182" y="1528762"/>
                </a:lnTo>
                <a:close/>
                <a:moveTo>
                  <a:pt x="7880182" y="6858000"/>
                </a:moveTo>
                <a:lnTo>
                  <a:pt x="8725712" y="6858000"/>
                </a:lnTo>
                <a:lnTo>
                  <a:pt x="7891921" y="1602751"/>
                </a:lnTo>
                <a:lnTo>
                  <a:pt x="7880182" y="1619252"/>
                </a:lnTo>
                <a:close/>
                <a:moveTo>
                  <a:pt x="0" y="6858000"/>
                </a:moveTo>
                <a:lnTo>
                  <a:pt x="7880181" y="6858000"/>
                </a:lnTo>
                <a:lnTo>
                  <a:pt x="7880181" y="0"/>
                </a:lnTo>
                <a:lnTo>
                  <a:pt x="0" y="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9709" name="Group 29708">
            <a:extLst>
              <a:ext uri="{FF2B5EF4-FFF2-40B4-BE49-F238E27FC236}">
                <a16:creationId xmlns:a16="http://schemas.microsoft.com/office/drawing/2014/main" id="{B5A08A69-9EE1-4A9E-96B6-D769D87C2F9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957000" y="0"/>
            <a:ext cx="1827609" cy="6858001"/>
            <a:chOff x="1320800" y="0"/>
            <a:chExt cx="2436813" cy="6858001"/>
          </a:xfrm>
        </p:grpSpPr>
        <p:sp>
          <p:nvSpPr>
            <p:cNvPr id="29710" name="Freeform 6">
              <a:extLst>
                <a:ext uri="{FF2B5EF4-FFF2-40B4-BE49-F238E27FC236}">
                  <a16:creationId xmlns:a16="http://schemas.microsoft.com/office/drawing/2014/main" id="{4E4F433A-15D2-423F-8739-13AEA4E47C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9711" name="Freeform 7">
              <a:extLst>
                <a:ext uri="{FF2B5EF4-FFF2-40B4-BE49-F238E27FC236}">
                  <a16:creationId xmlns:a16="http://schemas.microsoft.com/office/drawing/2014/main" id="{4021F900-DEF3-4537-92E5-C37ECB7AE9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29712" name="Freeform 8">
              <a:extLst>
                <a:ext uri="{FF2B5EF4-FFF2-40B4-BE49-F238E27FC236}">
                  <a16:creationId xmlns:a16="http://schemas.microsoft.com/office/drawing/2014/main" id="{653620E7-B03C-48E2-8561-FCA918F8D0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29713" name="Freeform 9">
              <a:extLst>
                <a:ext uri="{FF2B5EF4-FFF2-40B4-BE49-F238E27FC236}">
                  <a16:creationId xmlns:a16="http://schemas.microsoft.com/office/drawing/2014/main" id="{108701B4-8FEE-43D1-9954-9C064D75C4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9714" name="Freeform 10">
              <a:extLst>
                <a:ext uri="{FF2B5EF4-FFF2-40B4-BE49-F238E27FC236}">
                  <a16:creationId xmlns:a16="http://schemas.microsoft.com/office/drawing/2014/main" id="{99E0FE54-1668-4AD5-9242-892A6323B9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9715" name="Freeform 11">
              <a:extLst>
                <a:ext uri="{FF2B5EF4-FFF2-40B4-BE49-F238E27FC236}">
                  <a16:creationId xmlns:a16="http://schemas.microsoft.com/office/drawing/2014/main" id="{75498FE5-B57D-4FD9-81E0-4E1CB65C0E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29701" name="Rectangle 3">
            <a:extLst>
              <a:ext uri="{FF2B5EF4-FFF2-40B4-BE49-F238E27FC236}">
                <a16:creationId xmlns:a16="http://schemas.microsoft.com/office/drawing/2014/main" id="{A4EFB42D-EF92-A1F2-F32D-0569C7F79ACB}"/>
              </a:ext>
            </a:extLst>
          </p:cNvPr>
          <p:cNvGraphicFramePr>
            <a:graphicFrameLocks noGrp="1"/>
          </p:cNvGraphicFramePr>
          <p:nvPr>
            <p:ph idx="1"/>
            <p:extLst>
              <p:ext uri="{D42A27DB-BD31-4B8C-83A1-F6EECF244321}">
                <p14:modId xmlns:p14="http://schemas.microsoft.com/office/powerpoint/2010/main" val="4271252994"/>
              </p:ext>
            </p:extLst>
          </p:nvPr>
        </p:nvGraphicFramePr>
        <p:xfrm>
          <a:off x="482600" y="643468"/>
          <a:ext cx="5062141" cy="52398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30729" name="Rectangle 30728">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731" name="Freeform: Shape 3073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0722"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3100" b="1">
                <a:solidFill>
                  <a:srgbClr val="FFFFFF"/>
                </a:solidFill>
                <a:latin typeface="Submarine" pitchFamily="2" charset="0"/>
              </a:rPr>
              <a:t>COURSE OF HCV INFECTION</a:t>
            </a:r>
          </a:p>
        </p:txBody>
      </p:sp>
      <p:grpSp>
        <p:nvGrpSpPr>
          <p:cNvPr id="30733" name="Group 3073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30734"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3073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3073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3073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3073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30739"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30725" name="Rectangle 3">
            <a:extLst>
              <a:ext uri="{FF2B5EF4-FFF2-40B4-BE49-F238E27FC236}">
                <a16:creationId xmlns:a16="http://schemas.microsoft.com/office/drawing/2014/main" id="{A6C5EF14-4DA7-98E8-FDB9-0F209CB7AEDE}"/>
              </a:ext>
            </a:extLst>
          </p:cNvPr>
          <p:cNvGraphicFramePr>
            <a:graphicFrameLocks noGrp="1"/>
          </p:cNvGraphicFramePr>
          <p:nvPr>
            <p:ph idx="1"/>
            <p:extLst>
              <p:ext uri="{D42A27DB-BD31-4B8C-83A1-F6EECF244321}">
                <p14:modId xmlns:p14="http://schemas.microsoft.com/office/powerpoint/2010/main" val="1050006344"/>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609600"/>
            <a:ext cx="7772400" cy="914400"/>
          </a:xfrm>
        </p:spPr>
        <p:txBody>
          <a:bodyPr/>
          <a:lstStyle/>
          <a:p>
            <a:pPr eaLnBrk="1" hangingPunct="1"/>
            <a:r>
              <a:rPr lang="en-US" altLang="en-US" sz="4000" b="1">
                <a:solidFill>
                  <a:srgbClr val="FFFF00"/>
                </a:solidFill>
                <a:latin typeface="Submarine" pitchFamily="2" charset="0"/>
              </a:rPr>
              <a:t>HCV PREVENTION</a:t>
            </a:r>
          </a:p>
        </p:txBody>
      </p:sp>
      <p:sp>
        <p:nvSpPr>
          <p:cNvPr id="31747" name="Rectangle 3"/>
          <p:cNvSpPr>
            <a:spLocks noGrp="1" noChangeArrowheads="1"/>
          </p:cNvSpPr>
          <p:nvPr>
            <p:ph idx="1"/>
          </p:nvPr>
        </p:nvSpPr>
        <p:spPr>
          <a:xfrm>
            <a:off x="838200" y="2362200"/>
            <a:ext cx="6248400" cy="3657600"/>
          </a:xfrm>
        </p:spPr>
        <p:txBody>
          <a:bodyPr/>
          <a:lstStyle/>
          <a:p>
            <a:pPr eaLnBrk="1" hangingPunct="1"/>
            <a:r>
              <a:rPr lang="en-US" altLang="en-US" b="1" dirty="0">
                <a:solidFill>
                  <a:srgbClr val="FFFF00"/>
                </a:solidFill>
                <a:latin typeface="Submarine" pitchFamily="2" charset="0"/>
              </a:rPr>
              <a:t>No vaccine exists to prevent HCV infection</a:t>
            </a:r>
          </a:p>
          <a:p>
            <a:pPr eaLnBrk="1" hangingPunct="1"/>
            <a:endParaRPr lang="en-US" altLang="en-US" b="1" dirty="0">
              <a:solidFill>
                <a:srgbClr val="FFFF00"/>
              </a:solidFill>
              <a:latin typeface="Submarine" pitchFamily="2" charset="0"/>
            </a:endParaRPr>
          </a:p>
          <a:p>
            <a:pPr eaLnBrk="1" hangingPunct="1"/>
            <a:r>
              <a:rPr lang="en-US" altLang="en-US" b="1" dirty="0">
                <a:solidFill>
                  <a:srgbClr val="FFFF00"/>
                </a:solidFill>
                <a:latin typeface="Submarine" pitchFamily="2" charset="0"/>
              </a:rPr>
              <a:t>Current Treatment may eliminate viral loan, not yet a cure however treatment is exceedingly successful </a:t>
            </a:r>
          </a:p>
          <a:p>
            <a:pPr marL="0" indent="0" eaLnBrk="1" hangingPunct="1">
              <a:buNone/>
            </a:pPr>
            <a:r>
              <a:rPr lang="en-US" altLang="en-US" b="1" dirty="0">
                <a:solidFill>
                  <a:srgbClr val="FFFF00"/>
                </a:solidFill>
                <a:latin typeface="Submarine" pitchFamily="2" charset="0"/>
              </a:rPr>
              <a:t>Follow Universal Precautions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1295400" y="533400"/>
            <a:ext cx="7696200" cy="1219200"/>
          </a:xfrm>
        </p:spPr>
        <p:txBody>
          <a:bodyPr>
            <a:normAutofit/>
          </a:bodyPr>
          <a:lstStyle/>
          <a:p>
            <a:pPr eaLnBrk="1" hangingPunct="1"/>
            <a:r>
              <a:rPr lang="en-US" altLang="en-US" sz="3200" b="1" dirty="0">
                <a:latin typeface="Submarine" pitchFamily="2" charset="0"/>
              </a:rPr>
              <a:t>HCV POST-EXPOSURE PROPHYLAXIS &amp; FOLLOW-UP</a:t>
            </a:r>
          </a:p>
        </p:txBody>
      </p:sp>
      <p:graphicFrame>
        <p:nvGraphicFramePr>
          <p:cNvPr id="32776" name="Rectangle 3">
            <a:extLst>
              <a:ext uri="{FF2B5EF4-FFF2-40B4-BE49-F238E27FC236}">
                <a16:creationId xmlns:a16="http://schemas.microsoft.com/office/drawing/2014/main" id="{BF988D95-D899-71AE-8C5E-B80714B07E78}"/>
              </a:ext>
            </a:extLst>
          </p:cNvPr>
          <p:cNvGraphicFramePr>
            <a:graphicFrameLocks noGrp="1"/>
          </p:cNvGraphicFramePr>
          <p:nvPr>
            <p:ph sz="half" idx="1"/>
            <p:extLst>
              <p:ext uri="{D42A27DB-BD31-4B8C-83A1-F6EECF244321}">
                <p14:modId xmlns:p14="http://schemas.microsoft.com/office/powerpoint/2010/main" val="3927810430"/>
              </p:ext>
            </p:extLst>
          </p:nvPr>
        </p:nvGraphicFramePr>
        <p:xfrm>
          <a:off x="647700" y="1729740"/>
          <a:ext cx="4495800" cy="4191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2772" name="Rectangle 4"/>
          <p:cNvSpPr>
            <a:spLocks noGrp="1" noChangeArrowheads="1"/>
          </p:cNvSpPr>
          <p:nvPr>
            <p:ph sz="half" idx="2"/>
          </p:nvPr>
        </p:nvSpPr>
        <p:spPr>
          <a:xfrm>
            <a:off x="4655820" y="2419350"/>
            <a:ext cx="4495800" cy="3505200"/>
          </a:xfrm>
        </p:spPr>
        <p:txBody>
          <a:bodyPr/>
          <a:lstStyle/>
          <a:p>
            <a:pPr eaLnBrk="1" hangingPunct="1"/>
            <a:r>
              <a:rPr lang="en-US" altLang="en-US" b="1" dirty="0">
                <a:latin typeface="Submarine" pitchFamily="2" charset="0"/>
              </a:rPr>
              <a:t>Treatment of HCV requires a health care provider</a:t>
            </a:r>
          </a:p>
          <a:p>
            <a:pPr eaLnBrk="1" hangingPunct="1"/>
            <a:r>
              <a:rPr lang="en-US" altLang="en-US" b="1" dirty="0">
                <a:latin typeface="Submarine" pitchFamily="2" charset="0"/>
              </a:rPr>
              <a:t>OSHA requires treatment that meets  most recent CDC guidelines</a:t>
            </a:r>
          </a:p>
          <a:p>
            <a:pPr eaLnBrk="1" hangingPunct="1"/>
            <a:r>
              <a:rPr lang="en-US" altLang="en-US" b="1" dirty="0">
                <a:latin typeface="Submarine" pitchFamily="2" charset="0"/>
              </a:rPr>
              <a:t>HCV infection treatment may include liver transplant</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n-US" altLang="en-US" sz="5400" dirty="0">
                <a:solidFill>
                  <a:srgbClr val="FFFF00"/>
                </a:solidFill>
                <a:latin typeface="Submarine" pitchFamily="2" charset="0"/>
              </a:rPr>
              <a:t>          </a:t>
            </a:r>
            <a:r>
              <a:rPr lang="en-US" altLang="en-US" sz="4000" b="1" dirty="0">
                <a:latin typeface="Submarine" pitchFamily="2" charset="0"/>
              </a:rPr>
              <a:t>HBV DEFINED</a:t>
            </a:r>
          </a:p>
        </p:txBody>
      </p:sp>
      <p:sp>
        <p:nvSpPr>
          <p:cNvPr id="33795" name="Rectangle 3"/>
          <p:cNvSpPr>
            <a:spLocks noGrp="1" noChangeArrowheads="1"/>
          </p:cNvSpPr>
          <p:nvPr>
            <p:ph idx="1"/>
          </p:nvPr>
        </p:nvSpPr>
        <p:spPr>
          <a:xfrm>
            <a:off x="1219200" y="2286001"/>
            <a:ext cx="7772400" cy="3733800"/>
          </a:xfrm>
        </p:spPr>
        <p:txBody>
          <a:bodyPr/>
          <a:lstStyle/>
          <a:p>
            <a:pPr eaLnBrk="1" hangingPunct="1">
              <a:lnSpc>
                <a:spcPct val="90000"/>
              </a:lnSpc>
            </a:pPr>
            <a:r>
              <a:rPr lang="en-US" altLang="en-US" b="1" dirty="0">
                <a:latin typeface="Submarine" pitchFamily="2" charset="0"/>
              </a:rPr>
              <a:t>HBV is Hepatitis B Virus</a:t>
            </a:r>
          </a:p>
          <a:p>
            <a:pPr eaLnBrk="1" hangingPunct="1">
              <a:lnSpc>
                <a:spcPct val="90000"/>
              </a:lnSpc>
              <a:buFontTx/>
              <a:buNone/>
            </a:pPr>
            <a:endParaRPr lang="en-US" altLang="en-US" b="1" dirty="0">
              <a:latin typeface="Submarine" pitchFamily="2" charset="0"/>
            </a:endParaRPr>
          </a:p>
          <a:p>
            <a:pPr eaLnBrk="1" hangingPunct="1">
              <a:lnSpc>
                <a:spcPct val="90000"/>
              </a:lnSpc>
            </a:pPr>
            <a:r>
              <a:rPr lang="en-US" altLang="en-US" b="1" dirty="0">
                <a:latin typeface="Submarine" pitchFamily="2" charset="0"/>
              </a:rPr>
              <a:t>It affects the liver</a:t>
            </a:r>
          </a:p>
          <a:p>
            <a:pPr eaLnBrk="1" hangingPunct="1">
              <a:lnSpc>
                <a:spcPct val="90000"/>
              </a:lnSpc>
              <a:buFontTx/>
              <a:buNone/>
            </a:pPr>
            <a:endParaRPr lang="en-US" altLang="en-US" b="1" dirty="0">
              <a:latin typeface="Submarine" pitchFamily="2" charset="0"/>
            </a:endParaRPr>
          </a:p>
          <a:p>
            <a:pPr eaLnBrk="1" hangingPunct="1">
              <a:lnSpc>
                <a:spcPct val="90000"/>
              </a:lnSpc>
            </a:pPr>
            <a:r>
              <a:rPr lang="en-US" altLang="en-US" b="1" dirty="0">
                <a:latin typeface="Submarine" pitchFamily="2" charset="0"/>
              </a:rPr>
              <a:t>Prevalence of HBV infection among healthcare workers is 10 times greater than HCV infection</a:t>
            </a:r>
          </a:p>
        </p:txBody>
      </p:sp>
      <p:graphicFrame>
        <p:nvGraphicFramePr>
          <p:cNvPr id="33796" name="Object 4"/>
          <p:cNvGraphicFramePr>
            <a:graphicFrameLocks noChangeAspect="1"/>
          </p:cNvGraphicFramePr>
          <p:nvPr/>
        </p:nvGraphicFramePr>
        <p:xfrm>
          <a:off x="1811338" y="152400"/>
          <a:ext cx="1243012" cy="1828800"/>
        </p:xfrm>
        <a:graphic>
          <a:graphicData uri="http://schemas.openxmlformats.org/presentationml/2006/ole">
            <mc:AlternateContent xmlns:mc="http://schemas.openxmlformats.org/markup-compatibility/2006">
              <mc:Choice xmlns:v="urn:schemas-microsoft-com:vml" Requires="v">
                <p:oleObj spid="_x0000_s33803" name="Clip" r:id="rId3" imgW="2247900" imgH="3306763" progId="MS_ClipArt_Gallery.5">
                  <p:embed/>
                </p:oleObj>
              </mc:Choice>
              <mc:Fallback>
                <p:oleObj name="Clip" r:id="rId3" imgW="2247900" imgH="3306763" progId="MS_ClipArt_Gallery.5">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1338" y="152400"/>
                        <a:ext cx="1243012" cy="18288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4825" name="Rectangle 34824">
            <a:extLst>
              <a:ext uri="{FF2B5EF4-FFF2-40B4-BE49-F238E27FC236}">
                <a16:creationId xmlns:a16="http://schemas.microsoft.com/office/drawing/2014/main" id="{BED1B64B-251E-446A-A285-6626C4EC01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grpSp>
        <p:nvGrpSpPr>
          <p:cNvPr id="34827" name="Group 34826">
            <a:extLst>
              <a:ext uri="{FF2B5EF4-FFF2-40B4-BE49-F238E27FC236}">
                <a16:creationId xmlns:a16="http://schemas.microsoft.com/office/drawing/2014/main" id="{CD02B5D1-60D4-4D5B-AFD9-C986E227431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34828" name="Freeform 6">
              <a:extLst>
                <a:ext uri="{FF2B5EF4-FFF2-40B4-BE49-F238E27FC236}">
                  <a16:creationId xmlns:a16="http://schemas.microsoft.com/office/drawing/2014/main" id="{54E16489-5A93-4D86-AAAD-52DB55A814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34829" name="Freeform 7">
              <a:extLst>
                <a:ext uri="{FF2B5EF4-FFF2-40B4-BE49-F238E27FC236}">
                  <a16:creationId xmlns:a16="http://schemas.microsoft.com/office/drawing/2014/main" id="{BC99456E-7EAD-49F1-B2FE-C2C561C0BE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34830" name="Freeform 8">
              <a:extLst>
                <a:ext uri="{FF2B5EF4-FFF2-40B4-BE49-F238E27FC236}">
                  <a16:creationId xmlns:a16="http://schemas.microsoft.com/office/drawing/2014/main" id="{922702DF-10E7-4320-B99B-75D2EE97FC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34831" name="Freeform 9">
              <a:extLst>
                <a:ext uri="{FF2B5EF4-FFF2-40B4-BE49-F238E27FC236}">
                  <a16:creationId xmlns:a16="http://schemas.microsoft.com/office/drawing/2014/main" id="{1EFA49A8-FE55-4D51-B1C9-11F13FFB71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34832" name="Freeform 10">
              <a:extLst>
                <a:ext uri="{FF2B5EF4-FFF2-40B4-BE49-F238E27FC236}">
                  <a16:creationId xmlns:a16="http://schemas.microsoft.com/office/drawing/2014/main" id="{4C63B37C-8CEE-4A72-AFD8-3C2DBD3725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34833" name="Freeform 11">
              <a:extLst>
                <a:ext uri="{FF2B5EF4-FFF2-40B4-BE49-F238E27FC236}">
                  <a16:creationId xmlns:a16="http://schemas.microsoft.com/office/drawing/2014/main" id="{31245F86-6106-4758-A825-71AC9D6F9E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34818" name="Rectangle 2"/>
          <p:cNvSpPr>
            <a:spLocks noGrp="1" noChangeArrowheads="1"/>
          </p:cNvSpPr>
          <p:nvPr>
            <p:ph type="title"/>
          </p:nvPr>
        </p:nvSpPr>
        <p:spPr>
          <a:xfrm>
            <a:off x="1113234" y="1284051"/>
            <a:ext cx="2109288" cy="3723836"/>
          </a:xfrm>
        </p:spPr>
        <p:txBody>
          <a:bodyPr>
            <a:normAutofit/>
          </a:bodyPr>
          <a:lstStyle/>
          <a:p>
            <a:pPr eaLnBrk="1" hangingPunct="1"/>
            <a:r>
              <a:rPr lang="en-US" altLang="en-US" sz="3100" b="1">
                <a:solidFill>
                  <a:srgbClr val="000000"/>
                </a:solidFill>
                <a:latin typeface="Submarine" pitchFamily="2" charset="0"/>
              </a:rPr>
              <a:t>SIGNS &amp; SYMPTOMS OF HBV</a:t>
            </a:r>
          </a:p>
        </p:txBody>
      </p:sp>
      <p:sp useBgFill="1">
        <p:nvSpPr>
          <p:cNvPr id="34835" name="Rounded Rectangle 16">
            <a:extLst>
              <a:ext uri="{FF2B5EF4-FFF2-40B4-BE49-F238E27FC236}">
                <a16:creationId xmlns:a16="http://schemas.microsoft.com/office/drawing/2014/main" id="{A27AE693-58E8-48BC-8ED0-568ABFEAB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5871" y="648931"/>
            <a:ext cx="5161397" cy="5231964"/>
          </a:xfrm>
          <a:prstGeom prst="roundRect">
            <a:avLst>
              <a:gd name="adj" fmla="val 4834"/>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4821" name="Rectangle 3">
            <a:extLst>
              <a:ext uri="{FF2B5EF4-FFF2-40B4-BE49-F238E27FC236}">
                <a16:creationId xmlns:a16="http://schemas.microsoft.com/office/drawing/2014/main" id="{5A44BABD-B19F-C6CA-4533-27813CE2A079}"/>
              </a:ext>
            </a:extLst>
          </p:cNvPr>
          <p:cNvGraphicFramePr>
            <a:graphicFrameLocks noGrp="1"/>
          </p:cNvGraphicFramePr>
          <p:nvPr>
            <p:ph idx="1"/>
            <p:extLst>
              <p:ext uri="{D42A27DB-BD31-4B8C-83A1-F6EECF244321}">
                <p14:modId xmlns:p14="http://schemas.microsoft.com/office/powerpoint/2010/main" val="3869014035"/>
              </p:ext>
            </p:extLst>
          </p:nvPr>
        </p:nvGraphicFramePr>
        <p:xfrm>
          <a:off x="3705900" y="992181"/>
          <a:ext cx="4678020" cy="4566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35861" name="Rectangle 35848">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862" name="Freeform: Shape 35850">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5842"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3100" b="1">
                <a:solidFill>
                  <a:srgbClr val="FFFFFF"/>
                </a:solidFill>
                <a:latin typeface="Submarine" pitchFamily="2" charset="0"/>
              </a:rPr>
              <a:t>COURSE OF HBV INFECTION</a:t>
            </a:r>
          </a:p>
        </p:txBody>
      </p:sp>
      <p:grpSp>
        <p:nvGrpSpPr>
          <p:cNvPr id="35853" name="Group 35852">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35854"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35855"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35856"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35857"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35858"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35863"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35864" name="Rectangle 3">
            <a:extLst>
              <a:ext uri="{FF2B5EF4-FFF2-40B4-BE49-F238E27FC236}">
                <a16:creationId xmlns:a16="http://schemas.microsoft.com/office/drawing/2014/main" id="{C92915D6-FD5C-BEB9-CE93-374470F86CD5}"/>
              </a:ext>
            </a:extLst>
          </p:cNvPr>
          <p:cNvGraphicFramePr>
            <a:graphicFrameLocks noGrp="1"/>
          </p:cNvGraphicFramePr>
          <p:nvPr>
            <p:ph idx="1"/>
            <p:extLst>
              <p:ext uri="{D42A27DB-BD31-4B8C-83A1-F6EECF244321}">
                <p14:modId xmlns:p14="http://schemas.microsoft.com/office/powerpoint/2010/main" val="3855357998"/>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73" name="Rectangle 36872">
            <a:extLst>
              <a:ext uri="{FF2B5EF4-FFF2-40B4-BE49-F238E27FC236}">
                <a16:creationId xmlns:a16="http://schemas.microsoft.com/office/drawing/2014/main" id="{BED1B64B-251E-446A-A285-6626C4EC01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grpSp>
        <p:nvGrpSpPr>
          <p:cNvPr id="36875" name="Group 36874">
            <a:extLst>
              <a:ext uri="{FF2B5EF4-FFF2-40B4-BE49-F238E27FC236}">
                <a16:creationId xmlns:a16="http://schemas.microsoft.com/office/drawing/2014/main" id="{CD02B5D1-60D4-4D5B-AFD9-C986E227431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36876" name="Freeform 6">
              <a:extLst>
                <a:ext uri="{FF2B5EF4-FFF2-40B4-BE49-F238E27FC236}">
                  <a16:creationId xmlns:a16="http://schemas.microsoft.com/office/drawing/2014/main" id="{54E16489-5A93-4D86-AAAD-52DB55A814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36877" name="Freeform 7">
              <a:extLst>
                <a:ext uri="{FF2B5EF4-FFF2-40B4-BE49-F238E27FC236}">
                  <a16:creationId xmlns:a16="http://schemas.microsoft.com/office/drawing/2014/main" id="{BC99456E-7EAD-49F1-B2FE-C2C561C0BE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36878" name="Freeform 8">
              <a:extLst>
                <a:ext uri="{FF2B5EF4-FFF2-40B4-BE49-F238E27FC236}">
                  <a16:creationId xmlns:a16="http://schemas.microsoft.com/office/drawing/2014/main" id="{922702DF-10E7-4320-B99B-75D2EE97FC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36879" name="Freeform 9">
              <a:extLst>
                <a:ext uri="{FF2B5EF4-FFF2-40B4-BE49-F238E27FC236}">
                  <a16:creationId xmlns:a16="http://schemas.microsoft.com/office/drawing/2014/main" id="{1EFA49A8-FE55-4D51-B1C9-11F13FFB71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36880" name="Freeform 10">
              <a:extLst>
                <a:ext uri="{FF2B5EF4-FFF2-40B4-BE49-F238E27FC236}">
                  <a16:creationId xmlns:a16="http://schemas.microsoft.com/office/drawing/2014/main" id="{4C63B37C-8CEE-4A72-AFD8-3C2DBD3725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36881" name="Freeform 11">
              <a:extLst>
                <a:ext uri="{FF2B5EF4-FFF2-40B4-BE49-F238E27FC236}">
                  <a16:creationId xmlns:a16="http://schemas.microsoft.com/office/drawing/2014/main" id="{31245F86-6106-4758-A825-71AC9D6F9E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36866" name="Rectangle 2"/>
          <p:cNvSpPr>
            <a:spLocks noGrp="1" noChangeArrowheads="1"/>
          </p:cNvSpPr>
          <p:nvPr>
            <p:ph type="title"/>
          </p:nvPr>
        </p:nvSpPr>
        <p:spPr>
          <a:xfrm>
            <a:off x="1113234" y="1284051"/>
            <a:ext cx="2109288" cy="3723836"/>
          </a:xfrm>
        </p:spPr>
        <p:txBody>
          <a:bodyPr>
            <a:normAutofit/>
          </a:bodyPr>
          <a:lstStyle/>
          <a:p>
            <a:pPr eaLnBrk="1" hangingPunct="1"/>
            <a:r>
              <a:rPr lang="en-US" altLang="en-US" sz="2600" b="1">
                <a:solidFill>
                  <a:srgbClr val="000000"/>
                </a:solidFill>
                <a:latin typeface="Submarine" pitchFamily="2" charset="0"/>
              </a:rPr>
              <a:t>HBV PREVENTION</a:t>
            </a:r>
          </a:p>
        </p:txBody>
      </p:sp>
      <p:sp useBgFill="1">
        <p:nvSpPr>
          <p:cNvPr id="36883" name="Rounded Rectangle 16">
            <a:extLst>
              <a:ext uri="{FF2B5EF4-FFF2-40B4-BE49-F238E27FC236}">
                <a16:creationId xmlns:a16="http://schemas.microsoft.com/office/drawing/2014/main" id="{A27AE693-58E8-48BC-8ED0-568ABFEAB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5871" y="648931"/>
            <a:ext cx="5161397" cy="5231964"/>
          </a:xfrm>
          <a:prstGeom prst="roundRect">
            <a:avLst>
              <a:gd name="adj" fmla="val 4834"/>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6869" name="Rectangle 3">
            <a:extLst>
              <a:ext uri="{FF2B5EF4-FFF2-40B4-BE49-F238E27FC236}">
                <a16:creationId xmlns:a16="http://schemas.microsoft.com/office/drawing/2014/main" id="{27131456-73C1-1A71-B593-C93028574F42}"/>
              </a:ext>
            </a:extLst>
          </p:cNvPr>
          <p:cNvGraphicFramePr>
            <a:graphicFrameLocks noGrp="1"/>
          </p:cNvGraphicFramePr>
          <p:nvPr>
            <p:ph idx="1"/>
            <p:extLst>
              <p:ext uri="{D42A27DB-BD31-4B8C-83A1-F6EECF244321}">
                <p14:modId xmlns:p14="http://schemas.microsoft.com/office/powerpoint/2010/main" val="1338667499"/>
              </p:ext>
            </p:extLst>
          </p:nvPr>
        </p:nvGraphicFramePr>
        <p:xfrm>
          <a:off x="3705900" y="992181"/>
          <a:ext cx="4678020" cy="4566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533400" y="304800"/>
            <a:ext cx="8610600" cy="1066800"/>
          </a:xfrm>
        </p:spPr>
        <p:txBody>
          <a:bodyPr>
            <a:normAutofit fontScale="90000"/>
          </a:bodyPr>
          <a:lstStyle/>
          <a:p>
            <a:pPr eaLnBrk="1" hangingPunct="1"/>
            <a:r>
              <a:rPr lang="en-US" altLang="en-US" b="1" dirty="0">
                <a:latin typeface="Submarine" pitchFamily="2" charset="0"/>
              </a:rPr>
              <a:t>HBV POST-EXPOSURE PROPHYLAXIS &amp; FOLLOW-UP</a:t>
            </a:r>
          </a:p>
        </p:txBody>
      </p:sp>
      <p:graphicFrame>
        <p:nvGraphicFramePr>
          <p:cNvPr id="37894" name="Rectangle 3">
            <a:extLst>
              <a:ext uri="{FF2B5EF4-FFF2-40B4-BE49-F238E27FC236}">
                <a16:creationId xmlns:a16="http://schemas.microsoft.com/office/drawing/2014/main" id="{E2E5D71C-7FE5-9ABB-4D1E-B0C4C28A0748}"/>
              </a:ext>
            </a:extLst>
          </p:cNvPr>
          <p:cNvGraphicFramePr>
            <a:graphicFrameLocks noGrp="1"/>
          </p:cNvGraphicFramePr>
          <p:nvPr>
            <p:ph sz="half" idx="1"/>
            <p:extLst>
              <p:ext uri="{D42A27DB-BD31-4B8C-83A1-F6EECF244321}">
                <p14:modId xmlns:p14="http://schemas.microsoft.com/office/powerpoint/2010/main" val="344542929"/>
              </p:ext>
            </p:extLst>
          </p:nvPr>
        </p:nvGraphicFramePr>
        <p:xfrm>
          <a:off x="1318260" y="1524000"/>
          <a:ext cx="3276600" cy="45491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7892" name="Rectangle 4"/>
          <p:cNvSpPr>
            <a:spLocks noGrp="1" noChangeArrowheads="1"/>
          </p:cNvSpPr>
          <p:nvPr>
            <p:ph sz="half" idx="2"/>
          </p:nvPr>
        </p:nvSpPr>
        <p:spPr>
          <a:xfrm>
            <a:off x="4724400" y="1600200"/>
            <a:ext cx="3962400" cy="4800600"/>
          </a:xfrm>
        </p:spPr>
        <p:txBody>
          <a:bodyPr>
            <a:normAutofit lnSpcReduction="10000"/>
          </a:bodyPr>
          <a:lstStyle/>
          <a:p>
            <a:pPr eaLnBrk="1" hangingPunct="1">
              <a:lnSpc>
                <a:spcPct val="90000"/>
              </a:lnSpc>
              <a:spcBef>
                <a:spcPct val="50000"/>
              </a:spcBef>
            </a:pPr>
            <a:r>
              <a:rPr lang="en-US" altLang="en-US" sz="3200" b="1" dirty="0">
                <a:latin typeface="Submarine" pitchFamily="2" charset="0"/>
              </a:rPr>
              <a:t>Treatment  requires   health care provider</a:t>
            </a:r>
          </a:p>
          <a:p>
            <a:pPr eaLnBrk="1" hangingPunct="1">
              <a:lnSpc>
                <a:spcPct val="90000"/>
              </a:lnSpc>
              <a:spcBef>
                <a:spcPct val="50000"/>
              </a:spcBef>
            </a:pPr>
            <a:r>
              <a:rPr lang="en-US" altLang="en-US" sz="3200" b="1" dirty="0">
                <a:latin typeface="Submarine" pitchFamily="2" charset="0"/>
              </a:rPr>
              <a:t>OSHA requires  treatment meet  CDC’s most recent guidelines</a:t>
            </a:r>
          </a:p>
          <a:p>
            <a:pPr eaLnBrk="1" hangingPunct="1">
              <a:lnSpc>
                <a:spcPct val="90000"/>
              </a:lnSpc>
              <a:spcBef>
                <a:spcPct val="50000"/>
              </a:spcBef>
            </a:pPr>
            <a:r>
              <a:rPr lang="en-US" altLang="en-US" sz="3200" b="1" dirty="0">
                <a:latin typeface="Submarine" pitchFamily="2" charset="0"/>
              </a:rPr>
              <a:t>HBV infection treatment may require liver transplant</a:t>
            </a:r>
            <a:endParaRPr lang="en-US" altLang="en-US" sz="32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09600" y="381000"/>
            <a:ext cx="7772400" cy="1143000"/>
          </a:xfrm>
        </p:spPr>
        <p:txBody>
          <a:bodyPr/>
          <a:lstStyle/>
          <a:p>
            <a:pPr eaLnBrk="1" hangingPunct="1"/>
            <a:r>
              <a:rPr lang="en-US" altLang="en-US" sz="4000" b="1" dirty="0">
                <a:latin typeface="Submarine" pitchFamily="2" charset="0"/>
              </a:rPr>
              <a:t>OSHA’S EXPECTATIONS</a:t>
            </a:r>
          </a:p>
        </p:txBody>
      </p:sp>
      <p:sp>
        <p:nvSpPr>
          <p:cNvPr id="7171" name="Rectangle 3"/>
          <p:cNvSpPr>
            <a:spLocks noGrp="1" noChangeArrowheads="1"/>
          </p:cNvSpPr>
          <p:nvPr>
            <p:ph sz="half" idx="1"/>
          </p:nvPr>
        </p:nvSpPr>
        <p:spPr>
          <a:xfrm>
            <a:off x="838200" y="1905000"/>
            <a:ext cx="3657600" cy="4191000"/>
          </a:xfrm>
        </p:spPr>
        <p:txBody>
          <a:bodyPr/>
          <a:lstStyle/>
          <a:p>
            <a:pPr eaLnBrk="1" hangingPunct="1"/>
            <a:r>
              <a:rPr lang="en-US" altLang="en-US" b="1" dirty="0">
                <a:latin typeface="Submarine" pitchFamily="2" charset="0"/>
              </a:rPr>
              <a:t>Employers Duties</a:t>
            </a:r>
          </a:p>
          <a:p>
            <a:pPr lvl="1" eaLnBrk="1" hangingPunct="1"/>
            <a:r>
              <a:rPr lang="en-US" altLang="en-US" b="1" dirty="0">
                <a:latin typeface="Submarine" pitchFamily="2" charset="0"/>
              </a:rPr>
              <a:t>identify job risks and classify </a:t>
            </a:r>
          </a:p>
          <a:p>
            <a:pPr lvl="1" eaLnBrk="1" hangingPunct="1"/>
            <a:r>
              <a:rPr lang="en-US" altLang="en-US" b="1" dirty="0">
                <a:latin typeface="Submarine" pitchFamily="2" charset="0"/>
              </a:rPr>
              <a:t>provide appropriate training</a:t>
            </a:r>
          </a:p>
          <a:p>
            <a:pPr lvl="1" eaLnBrk="1" hangingPunct="1"/>
            <a:r>
              <a:rPr lang="en-US" altLang="en-US" b="1" dirty="0">
                <a:latin typeface="Submarine" pitchFamily="2" charset="0"/>
              </a:rPr>
              <a:t>provide a plan</a:t>
            </a:r>
          </a:p>
          <a:p>
            <a:pPr lvl="1" eaLnBrk="1" hangingPunct="1"/>
            <a:r>
              <a:rPr lang="en-US" altLang="en-US" b="1" dirty="0">
                <a:latin typeface="Submarine" pitchFamily="2" charset="0"/>
              </a:rPr>
              <a:t>provide appropriate equipment</a:t>
            </a:r>
          </a:p>
          <a:p>
            <a:pPr eaLnBrk="1" hangingPunct="1"/>
            <a:r>
              <a:rPr lang="en-US" altLang="en-US" b="1" dirty="0">
                <a:latin typeface="Submarine" pitchFamily="2" charset="0"/>
              </a:rPr>
              <a:t>Compliance</a:t>
            </a:r>
          </a:p>
        </p:txBody>
      </p:sp>
      <p:sp>
        <p:nvSpPr>
          <p:cNvPr id="7172" name="Rectangle 4"/>
          <p:cNvSpPr>
            <a:spLocks noGrp="1" noChangeArrowheads="1"/>
          </p:cNvSpPr>
          <p:nvPr>
            <p:ph sz="half" idx="2"/>
          </p:nvPr>
        </p:nvSpPr>
        <p:spPr>
          <a:xfrm>
            <a:off x="4800600" y="2133600"/>
            <a:ext cx="4114800" cy="3962400"/>
          </a:xfrm>
        </p:spPr>
        <p:txBody>
          <a:bodyPr/>
          <a:lstStyle/>
          <a:p>
            <a:pPr eaLnBrk="1" hangingPunct="1"/>
            <a:r>
              <a:rPr lang="en-US" altLang="en-US" b="1" dirty="0">
                <a:latin typeface="Submarine" pitchFamily="2" charset="0"/>
              </a:rPr>
              <a:t>Employees Duties</a:t>
            </a:r>
          </a:p>
          <a:p>
            <a:pPr lvl="1" eaLnBrk="1" hangingPunct="1"/>
            <a:r>
              <a:rPr lang="en-US" altLang="en-US" b="1" dirty="0">
                <a:latin typeface="Submarine" pitchFamily="2" charset="0"/>
              </a:rPr>
              <a:t>follow employer’s plan</a:t>
            </a:r>
          </a:p>
          <a:p>
            <a:pPr lvl="1" eaLnBrk="1" hangingPunct="1"/>
            <a:r>
              <a:rPr lang="en-US" altLang="en-US" b="1" dirty="0">
                <a:latin typeface="Submarine" pitchFamily="2" charset="0"/>
              </a:rPr>
              <a:t>know job classification</a:t>
            </a:r>
          </a:p>
          <a:p>
            <a:pPr lvl="1" eaLnBrk="1" hangingPunct="1"/>
            <a:r>
              <a:rPr lang="en-US" altLang="en-US" b="1" dirty="0">
                <a:latin typeface="Submarine" pitchFamily="2" charset="0"/>
              </a:rPr>
              <a:t>complete training</a:t>
            </a:r>
          </a:p>
          <a:p>
            <a:pPr lvl="1" eaLnBrk="1" hangingPunct="1"/>
            <a:r>
              <a:rPr lang="en-US" altLang="en-US" b="1" dirty="0">
                <a:latin typeface="Submarine" pitchFamily="2" charset="0"/>
              </a:rPr>
              <a:t>use equipment provided by employer</a:t>
            </a:r>
          </a:p>
          <a:p>
            <a:pPr eaLnBrk="1" hangingPunct="1"/>
            <a:r>
              <a:rPr lang="en-US" altLang="en-US" b="1" dirty="0">
                <a:latin typeface="Submarine" pitchFamily="2" charset="0"/>
              </a:rPr>
              <a:t>Compliance</a:t>
            </a:r>
          </a:p>
          <a:p>
            <a:pPr eaLnBrk="1" hangingPunct="1">
              <a:buFontTx/>
              <a:buNone/>
            </a:pPr>
            <a:endParaRPr lang="en-US" altLang="en-US" b="1" dirty="0">
              <a:solidFill>
                <a:srgbClr val="FFFF00"/>
              </a:solidFill>
              <a:latin typeface="Submarine" pitchFamily="2"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grpSp>
        <p:nvGrpSpPr>
          <p:cNvPr id="38921" name="Group 38920">
            <a:extLst>
              <a:ext uri="{FF2B5EF4-FFF2-40B4-BE49-F238E27FC236}">
                <a16:creationId xmlns:a16="http://schemas.microsoft.com/office/drawing/2014/main" id="{71092D16-14DA-4606-831F-0DB3EEECB9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38922" name="Freeform 6">
              <a:extLst>
                <a:ext uri="{FF2B5EF4-FFF2-40B4-BE49-F238E27FC236}">
                  <a16:creationId xmlns:a16="http://schemas.microsoft.com/office/drawing/2014/main" id="{81806E72-5EFD-4407-B492-2EBC71FF5E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38923" name="Freeform 7">
              <a:extLst>
                <a:ext uri="{FF2B5EF4-FFF2-40B4-BE49-F238E27FC236}">
                  <a16:creationId xmlns:a16="http://schemas.microsoft.com/office/drawing/2014/main" id="{BA81CA3B-9A2E-4F71-BF99-2C58BA76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38924" name="Freeform 8">
              <a:extLst>
                <a:ext uri="{FF2B5EF4-FFF2-40B4-BE49-F238E27FC236}">
                  <a16:creationId xmlns:a16="http://schemas.microsoft.com/office/drawing/2014/main" id="{D00EF4F3-D70F-44D5-A71C-69C3FA0D28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38925" name="Freeform 9">
              <a:extLst>
                <a:ext uri="{FF2B5EF4-FFF2-40B4-BE49-F238E27FC236}">
                  <a16:creationId xmlns:a16="http://schemas.microsoft.com/office/drawing/2014/main" id="{2CC930FA-FD42-4EF1-A9AB-0F9C302383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38926" name="Freeform 10">
              <a:extLst>
                <a:ext uri="{FF2B5EF4-FFF2-40B4-BE49-F238E27FC236}">
                  <a16:creationId xmlns:a16="http://schemas.microsoft.com/office/drawing/2014/main" id="{F18F276C-D13F-46CF-9880-2050C2DBF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38927" name="Freeform 11">
              <a:extLst>
                <a:ext uri="{FF2B5EF4-FFF2-40B4-BE49-F238E27FC236}">
                  <a16:creationId xmlns:a16="http://schemas.microsoft.com/office/drawing/2014/main" id="{EAB50995-FA10-4035-B16D-7D3989B2B6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38914" name="Rectangle 2"/>
          <p:cNvSpPr>
            <a:spLocks noGrp="1" noChangeArrowheads="1"/>
          </p:cNvSpPr>
          <p:nvPr>
            <p:ph type="title"/>
          </p:nvPr>
        </p:nvSpPr>
        <p:spPr>
          <a:xfrm>
            <a:off x="1320529" y="685800"/>
            <a:ext cx="7306739" cy="1752599"/>
          </a:xfrm>
        </p:spPr>
        <p:txBody>
          <a:bodyPr vert="horz" lIns="91440" tIns="45720" rIns="91440" bIns="45720" rtlCol="0" anchor="ctr">
            <a:normAutofit/>
          </a:bodyPr>
          <a:lstStyle/>
          <a:p>
            <a:r>
              <a:rPr lang="en-US" altLang="en-US" b="1"/>
              <a:t>HBV IMMUNIZATION</a:t>
            </a:r>
          </a:p>
        </p:txBody>
      </p:sp>
      <p:graphicFrame>
        <p:nvGraphicFramePr>
          <p:cNvPr id="38917" name="Rectangle 4">
            <a:extLst>
              <a:ext uri="{FF2B5EF4-FFF2-40B4-BE49-F238E27FC236}">
                <a16:creationId xmlns:a16="http://schemas.microsoft.com/office/drawing/2014/main" id="{36390CEA-44CD-BB87-BE94-0A2B8159EBB6}"/>
              </a:ext>
            </a:extLst>
          </p:cNvPr>
          <p:cNvGraphicFramePr/>
          <p:nvPr>
            <p:extLst>
              <p:ext uri="{D42A27DB-BD31-4B8C-83A1-F6EECF244321}">
                <p14:modId xmlns:p14="http://schemas.microsoft.com/office/powerpoint/2010/main" val="863899323"/>
              </p:ext>
            </p:extLst>
          </p:nvPr>
        </p:nvGraphicFramePr>
        <p:xfrm>
          <a:off x="1384696" y="2447924"/>
          <a:ext cx="7306740" cy="30966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grpSp>
        <p:nvGrpSpPr>
          <p:cNvPr id="40969" name="Group 40968">
            <a:extLst>
              <a:ext uri="{FF2B5EF4-FFF2-40B4-BE49-F238E27FC236}">
                <a16:creationId xmlns:a16="http://schemas.microsoft.com/office/drawing/2014/main" id="{71092D16-14DA-4606-831F-0DB3EEECB9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40970" name="Freeform 6">
              <a:extLst>
                <a:ext uri="{FF2B5EF4-FFF2-40B4-BE49-F238E27FC236}">
                  <a16:creationId xmlns:a16="http://schemas.microsoft.com/office/drawing/2014/main" id="{81806E72-5EFD-4407-B492-2EBC71FF5E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40971" name="Freeform 7">
              <a:extLst>
                <a:ext uri="{FF2B5EF4-FFF2-40B4-BE49-F238E27FC236}">
                  <a16:creationId xmlns:a16="http://schemas.microsoft.com/office/drawing/2014/main" id="{BA81CA3B-9A2E-4F71-BF99-2C58BA76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40972" name="Freeform 8">
              <a:extLst>
                <a:ext uri="{FF2B5EF4-FFF2-40B4-BE49-F238E27FC236}">
                  <a16:creationId xmlns:a16="http://schemas.microsoft.com/office/drawing/2014/main" id="{D00EF4F3-D70F-44D5-A71C-69C3FA0D28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40973" name="Freeform 9">
              <a:extLst>
                <a:ext uri="{FF2B5EF4-FFF2-40B4-BE49-F238E27FC236}">
                  <a16:creationId xmlns:a16="http://schemas.microsoft.com/office/drawing/2014/main" id="{2CC930FA-FD42-4EF1-A9AB-0F9C302383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40974" name="Freeform 10">
              <a:extLst>
                <a:ext uri="{FF2B5EF4-FFF2-40B4-BE49-F238E27FC236}">
                  <a16:creationId xmlns:a16="http://schemas.microsoft.com/office/drawing/2014/main" id="{F18F276C-D13F-46CF-9880-2050C2DBF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40975" name="Freeform 11">
              <a:extLst>
                <a:ext uri="{FF2B5EF4-FFF2-40B4-BE49-F238E27FC236}">
                  <a16:creationId xmlns:a16="http://schemas.microsoft.com/office/drawing/2014/main" id="{EAB50995-FA10-4035-B16D-7D3989B2B6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0962" name="Rectangle 2"/>
          <p:cNvSpPr>
            <a:spLocks noGrp="1" noChangeArrowheads="1"/>
          </p:cNvSpPr>
          <p:nvPr>
            <p:ph type="title"/>
          </p:nvPr>
        </p:nvSpPr>
        <p:spPr>
          <a:xfrm>
            <a:off x="1320529" y="685800"/>
            <a:ext cx="7306739" cy="1752599"/>
          </a:xfrm>
        </p:spPr>
        <p:txBody>
          <a:bodyPr vert="horz" lIns="91440" tIns="45720" rIns="91440" bIns="45720" rtlCol="0" anchor="ctr">
            <a:normAutofit/>
          </a:bodyPr>
          <a:lstStyle/>
          <a:p>
            <a:r>
              <a:rPr lang="en-US" altLang="en-US" b="1"/>
              <a:t>HBV VACCINATION SCHEDULE</a:t>
            </a:r>
          </a:p>
        </p:txBody>
      </p:sp>
      <p:graphicFrame>
        <p:nvGraphicFramePr>
          <p:cNvPr id="40965" name="Rectangle 4">
            <a:extLst>
              <a:ext uri="{FF2B5EF4-FFF2-40B4-BE49-F238E27FC236}">
                <a16:creationId xmlns:a16="http://schemas.microsoft.com/office/drawing/2014/main" id="{A5E5D530-2E24-FA67-4B50-9A823B487C35}"/>
              </a:ext>
            </a:extLst>
          </p:cNvPr>
          <p:cNvGraphicFramePr/>
          <p:nvPr>
            <p:extLst>
              <p:ext uri="{D42A27DB-BD31-4B8C-83A1-F6EECF244321}">
                <p14:modId xmlns:p14="http://schemas.microsoft.com/office/powerpoint/2010/main" val="3423035260"/>
              </p:ext>
            </p:extLst>
          </p:nvPr>
        </p:nvGraphicFramePr>
        <p:xfrm>
          <a:off x="1320528" y="2694562"/>
          <a:ext cx="7306740" cy="309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986"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31184" y="321734"/>
            <a:ext cx="3693507" cy="290517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994" name="Rectangle 41993">
            <a:extLst>
              <a:ext uri="{FF2B5EF4-FFF2-40B4-BE49-F238E27FC236}">
                <a16:creationId xmlns:a16="http://schemas.microsoft.com/office/drawing/2014/main" id="{417CDA24-35F8-4540-8C52-3096D6D949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37710" y="0"/>
            <a:ext cx="68580" cy="685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989"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bwMode="auto">
          <a:xfrm>
            <a:off x="5558809" y="321734"/>
            <a:ext cx="2178877" cy="290517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00" name="Rectangle 41995">
            <a:extLst>
              <a:ext uri="{FF2B5EF4-FFF2-40B4-BE49-F238E27FC236}">
                <a16:creationId xmlns:a16="http://schemas.microsoft.com/office/drawing/2014/main" id="{8658BFE0-4E65-4174-9C75-687C94E882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383280"/>
            <a:ext cx="459486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001" name="Rectangle 41997">
            <a:extLst>
              <a:ext uri="{FF2B5EF4-FFF2-40B4-BE49-F238E27FC236}">
                <a16:creationId xmlns:a16="http://schemas.microsoft.com/office/drawing/2014/main" id="{FA75DFED-A0C1-4A83-BE1D-0271C1826E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49140" y="3383280"/>
            <a:ext cx="4594860" cy="9144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987"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51720" y="3631096"/>
            <a:ext cx="3652433" cy="27605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88"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5000539" y="3631096"/>
            <a:ext cx="3295418" cy="276056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685800" y="381000"/>
            <a:ext cx="7772400" cy="1143000"/>
          </a:xfrm>
        </p:spPr>
        <p:txBody>
          <a:bodyPr/>
          <a:lstStyle/>
          <a:p>
            <a:pPr eaLnBrk="1" hangingPunct="1"/>
            <a:r>
              <a:rPr lang="en-US" altLang="en-US" sz="4000" b="1" dirty="0">
                <a:latin typeface="Submarine" pitchFamily="2" charset="0"/>
              </a:rPr>
              <a:t>PREVENTION</a:t>
            </a:r>
          </a:p>
        </p:txBody>
      </p:sp>
      <p:graphicFrame>
        <p:nvGraphicFramePr>
          <p:cNvPr id="43011" name="Object 3"/>
          <p:cNvGraphicFramePr>
            <a:graphicFrameLocks noGrp="1" noChangeAspect="1"/>
          </p:cNvGraphicFramePr>
          <p:nvPr>
            <p:ph type="clipArt" sz="half" idx="1"/>
            <p:extLst>
              <p:ext uri="{D42A27DB-BD31-4B8C-83A1-F6EECF244321}">
                <p14:modId xmlns:p14="http://schemas.microsoft.com/office/powerpoint/2010/main" val="1245748898"/>
              </p:ext>
            </p:extLst>
          </p:nvPr>
        </p:nvGraphicFramePr>
        <p:xfrm>
          <a:off x="685800" y="3124200"/>
          <a:ext cx="1676400" cy="1676400"/>
        </p:xfrm>
        <a:graphic>
          <a:graphicData uri="http://schemas.openxmlformats.org/presentationml/2006/ole">
            <mc:AlternateContent xmlns:mc="http://schemas.openxmlformats.org/markup-compatibility/2006">
              <mc:Choice xmlns:v="urn:schemas-microsoft-com:vml" Requires="v">
                <p:oleObj spid="_x0000_s43019" name="Clip" r:id="rId3" imgW="952129" imgH="952129" progId="MS_ClipArt_Gallery.2">
                  <p:embed/>
                </p:oleObj>
              </mc:Choice>
              <mc:Fallback>
                <p:oleObj name="Clip" r:id="rId3" imgW="952129" imgH="952129" progId="MS_ClipArt_Gallery.2">
                  <p:embed/>
                  <p:pic>
                    <p:nvPicPr>
                      <p:cNvPr id="0" name="Object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 y="3124200"/>
                        <a:ext cx="1676400" cy="1676400"/>
                      </a:xfrm>
                      <a:prstGeom prst="rect">
                        <a:avLst/>
                      </a:prstGeom>
                      <a:noFill/>
                      <a:ln>
                        <a:noFill/>
                      </a:ln>
                      <a:extLst>
                        <a:ext uri="{909E8E84-426E-40DD-AFC4-6F175D3DCCD1}">
                          <a14:hiddenFill xmlns:a14="http://schemas.microsoft.com/office/drawing/2010/main">
                            <a:solidFill>
                              <a:srgbClr val="FF0000">
                                <a:alpha val="50195"/>
                              </a:srgbClr>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43012" name="Rectangle 4"/>
          <p:cNvSpPr>
            <a:spLocks noGrp="1" noChangeArrowheads="1"/>
          </p:cNvSpPr>
          <p:nvPr>
            <p:ph type="body" sz="half" idx="2"/>
          </p:nvPr>
        </p:nvSpPr>
        <p:spPr>
          <a:xfrm>
            <a:off x="2495550" y="1524000"/>
            <a:ext cx="6324600" cy="4419600"/>
          </a:xfrm>
        </p:spPr>
        <p:txBody>
          <a:bodyPr/>
          <a:lstStyle/>
          <a:p>
            <a:pPr eaLnBrk="1" hangingPunct="1"/>
            <a:r>
              <a:rPr lang="en-US" altLang="en-US" b="1" dirty="0">
                <a:latin typeface="Submarine" pitchFamily="2" charset="0"/>
              </a:rPr>
              <a:t>Engineering Controls</a:t>
            </a:r>
          </a:p>
          <a:p>
            <a:pPr eaLnBrk="1" hangingPunct="1">
              <a:buFontTx/>
              <a:buNone/>
            </a:pPr>
            <a:endParaRPr lang="en-US" altLang="en-US" b="1" dirty="0">
              <a:latin typeface="Submarine" pitchFamily="2" charset="0"/>
            </a:endParaRPr>
          </a:p>
          <a:p>
            <a:pPr eaLnBrk="1" hangingPunct="1"/>
            <a:r>
              <a:rPr lang="en-US" altLang="en-US" b="1" dirty="0">
                <a:latin typeface="Submarine" pitchFamily="2" charset="0"/>
              </a:rPr>
              <a:t>Work Practice Controls</a:t>
            </a:r>
          </a:p>
          <a:p>
            <a:pPr eaLnBrk="1" hangingPunct="1">
              <a:buFontTx/>
              <a:buNone/>
            </a:pPr>
            <a:endParaRPr lang="en-US" altLang="en-US" b="1" dirty="0">
              <a:latin typeface="Submarine" pitchFamily="2" charset="0"/>
            </a:endParaRPr>
          </a:p>
          <a:p>
            <a:pPr eaLnBrk="1" hangingPunct="1"/>
            <a:r>
              <a:rPr lang="en-US" altLang="en-US" b="1" dirty="0">
                <a:latin typeface="Submarine" pitchFamily="2" charset="0"/>
              </a:rPr>
              <a:t>Personal Protective Equipment</a:t>
            </a:r>
          </a:p>
          <a:p>
            <a:pPr eaLnBrk="1" hangingPunct="1">
              <a:buFontTx/>
              <a:buNone/>
            </a:pPr>
            <a:endParaRPr lang="en-US" altLang="en-US" b="1" dirty="0">
              <a:latin typeface="Submarine" pitchFamily="2" charset="0"/>
            </a:endParaRPr>
          </a:p>
          <a:p>
            <a:pPr eaLnBrk="1" hangingPunct="1"/>
            <a:r>
              <a:rPr lang="en-US" altLang="en-US" b="1" i="1" dirty="0">
                <a:latin typeface="Submarine" pitchFamily="2" charset="0"/>
              </a:rPr>
              <a:t>Universal Precautions</a:t>
            </a:r>
            <a:endParaRPr lang="en-US" altLang="en-US" b="1" dirty="0">
              <a:latin typeface="Submarine" pitchFamily="2"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1113233" y="685800"/>
            <a:ext cx="7514035" cy="1185333"/>
          </a:xfrm>
        </p:spPr>
        <p:txBody>
          <a:bodyPr>
            <a:normAutofit/>
          </a:bodyPr>
          <a:lstStyle/>
          <a:p>
            <a:pPr eaLnBrk="1" hangingPunct="1"/>
            <a:r>
              <a:rPr lang="en-US" altLang="en-US" b="1">
                <a:latin typeface="Submarine" pitchFamily="2" charset="0"/>
              </a:rPr>
              <a:t>ENGINEERING CONTROLS</a:t>
            </a:r>
          </a:p>
        </p:txBody>
      </p:sp>
      <p:sp>
        <p:nvSpPr>
          <p:cNvPr id="44035" name="Rectangle 3"/>
          <p:cNvSpPr>
            <a:spLocks noGrp="1" noChangeArrowheads="1"/>
          </p:cNvSpPr>
          <p:nvPr>
            <p:ph idx="1"/>
          </p:nvPr>
        </p:nvSpPr>
        <p:spPr>
          <a:xfrm>
            <a:off x="1113233" y="1998133"/>
            <a:ext cx="5141517" cy="3793067"/>
          </a:xfrm>
        </p:spPr>
        <p:txBody>
          <a:bodyPr>
            <a:normAutofit/>
          </a:bodyPr>
          <a:lstStyle/>
          <a:p>
            <a:pPr eaLnBrk="1" hangingPunct="1"/>
            <a:r>
              <a:rPr lang="en-US" altLang="en-US" b="1" dirty="0">
                <a:latin typeface="Submarine" pitchFamily="2" charset="0"/>
              </a:rPr>
              <a:t>Design safety into work tools and work space  organization</a:t>
            </a:r>
          </a:p>
          <a:p>
            <a:pPr eaLnBrk="1" hangingPunct="1">
              <a:buFontTx/>
              <a:buNone/>
            </a:pPr>
            <a:endParaRPr lang="en-US" altLang="en-US" b="1" dirty="0">
              <a:latin typeface="Submarine" pitchFamily="2" charset="0"/>
            </a:endParaRPr>
          </a:p>
          <a:p>
            <a:pPr eaLnBrk="1" hangingPunct="1"/>
            <a:r>
              <a:rPr lang="en-US" altLang="en-US" b="1" dirty="0">
                <a:latin typeface="Submarine" pitchFamily="2" charset="0"/>
              </a:rPr>
              <a:t>Engineering controls can:</a:t>
            </a:r>
          </a:p>
          <a:p>
            <a:pPr lvl="1" eaLnBrk="1" hangingPunct="1"/>
            <a:r>
              <a:rPr lang="en-US" altLang="en-US" b="1" dirty="0">
                <a:latin typeface="Submarine" pitchFamily="2" charset="0"/>
              </a:rPr>
              <a:t>Decrease risk of exposure to hazards</a:t>
            </a:r>
          </a:p>
          <a:p>
            <a:pPr lvl="1" eaLnBrk="1" hangingPunct="1"/>
            <a:r>
              <a:rPr lang="en-US" altLang="en-US" b="1" dirty="0">
                <a:latin typeface="Submarine" pitchFamily="2" charset="0"/>
              </a:rPr>
              <a:t>Eliminate hazards</a:t>
            </a:r>
          </a:p>
          <a:p>
            <a:pPr lvl="1" eaLnBrk="1" hangingPunct="1"/>
            <a:r>
              <a:rPr lang="en-US" altLang="en-US" b="1" dirty="0">
                <a:latin typeface="Submarine" pitchFamily="2" charset="0"/>
              </a:rPr>
              <a:t>Isolate hazards</a:t>
            </a:r>
          </a:p>
        </p:txBody>
      </p:sp>
      <p:pic>
        <p:nvPicPr>
          <p:cNvPr id="44039" name="Graphic 44038" descr="Warning">
            <a:extLst>
              <a:ext uri="{FF2B5EF4-FFF2-40B4-BE49-F238E27FC236}">
                <a16:creationId xmlns:a16="http://schemas.microsoft.com/office/drawing/2014/main" id="{FE09DD9F-C21E-BBA3-761E-E69291EC721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589430" y="2874971"/>
            <a:ext cx="2037837" cy="2037837"/>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45064" name="Rectangle 45063">
            <a:extLst>
              <a:ext uri="{FF2B5EF4-FFF2-40B4-BE49-F238E27FC236}">
                <a16:creationId xmlns:a16="http://schemas.microsoft.com/office/drawing/2014/main" id="{C8643778-7F6C-4E8D-84D1-D5CDB992819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066" name="Freeform: Shape 45065">
            <a:extLst>
              <a:ext uri="{FF2B5EF4-FFF2-40B4-BE49-F238E27FC236}">
                <a16:creationId xmlns:a16="http://schemas.microsoft.com/office/drawing/2014/main" id="{1D22F88D-6907-48AF-B024-346E855E0D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45058" name="Rectangle 2"/>
          <p:cNvSpPr>
            <a:spLocks noGrp="1" noChangeArrowheads="1"/>
          </p:cNvSpPr>
          <p:nvPr>
            <p:ph type="title"/>
          </p:nvPr>
        </p:nvSpPr>
        <p:spPr>
          <a:xfrm>
            <a:off x="372084" y="685801"/>
            <a:ext cx="2057400" cy="5105400"/>
          </a:xfrm>
        </p:spPr>
        <p:txBody>
          <a:bodyPr>
            <a:normAutofit/>
          </a:bodyPr>
          <a:lstStyle/>
          <a:p>
            <a:pPr algn="l" eaLnBrk="1" hangingPunct="1"/>
            <a:r>
              <a:rPr lang="en-US" altLang="en-US" sz="2400" b="1">
                <a:solidFill>
                  <a:srgbClr val="FFFFFF"/>
                </a:solidFill>
                <a:latin typeface="Submarine" pitchFamily="2" charset="0"/>
              </a:rPr>
              <a:t>EXAMPLES OF</a:t>
            </a:r>
            <a:br>
              <a:rPr lang="en-US" altLang="en-US" sz="2400" b="1">
                <a:solidFill>
                  <a:srgbClr val="FFFFFF"/>
                </a:solidFill>
                <a:latin typeface="Submarine" pitchFamily="2" charset="0"/>
              </a:rPr>
            </a:br>
            <a:r>
              <a:rPr lang="en-US" altLang="en-US" sz="2400" b="1">
                <a:solidFill>
                  <a:srgbClr val="FFFFFF"/>
                </a:solidFill>
                <a:latin typeface="Submarine" pitchFamily="2" charset="0"/>
              </a:rPr>
              <a:t>ENGINEERING CONTROLS</a:t>
            </a:r>
          </a:p>
        </p:txBody>
      </p:sp>
      <p:grpSp>
        <p:nvGrpSpPr>
          <p:cNvPr id="45068" name="Group 45067">
            <a:extLst>
              <a:ext uri="{FF2B5EF4-FFF2-40B4-BE49-F238E27FC236}">
                <a16:creationId xmlns:a16="http://schemas.microsoft.com/office/drawing/2014/main" id="{F3842748-48B5-4DD0-A06A-A31C74024A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45069" name="Freeform 6">
              <a:extLst>
                <a:ext uri="{FF2B5EF4-FFF2-40B4-BE49-F238E27FC236}">
                  <a16:creationId xmlns:a16="http://schemas.microsoft.com/office/drawing/2014/main" id="{548E99BE-1071-4690-9B9C-07926CEE5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45070" name="Freeform 7">
              <a:extLst>
                <a:ext uri="{FF2B5EF4-FFF2-40B4-BE49-F238E27FC236}">
                  <a16:creationId xmlns:a16="http://schemas.microsoft.com/office/drawing/2014/main" id="{9301F039-B467-413A-B25C-770E51069D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45071" name="Freeform 8">
              <a:extLst>
                <a:ext uri="{FF2B5EF4-FFF2-40B4-BE49-F238E27FC236}">
                  <a16:creationId xmlns:a16="http://schemas.microsoft.com/office/drawing/2014/main" id="{9F06AEC1-5558-49E8-8CAC-FEBD00DF00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45072" name="Freeform 9">
              <a:extLst>
                <a:ext uri="{FF2B5EF4-FFF2-40B4-BE49-F238E27FC236}">
                  <a16:creationId xmlns:a16="http://schemas.microsoft.com/office/drawing/2014/main" id="{D10B76B9-BA68-471E-B58C-ED91198A9F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45073" name="Freeform 10">
              <a:extLst>
                <a:ext uri="{FF2B5EF4-FFF2-40B4-BE49-F238E27FC236}">
                  <a16:creationId xmlns:a16="http://schemas.microsoft.com/office/drawing/2014/main" id="{FEB3913B-54A3-490E-BA4B-5D0330990F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45074" name="Freeform 11">
              <a:extLst>
                <a:ext uri="{FF2B5EF4-FFF2-40B4-BE49-F238E27FC236}">
                  <a16:creationId xmlns:a16="http://schemas.microsoft.com/office/drawing/2014/main" id="{F75DC961-08A4-46F8-8A80-2E1FB977E1F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5059" name="Rectangle 3"/>
          <p:cNvSpPr>
            <a:spLocks noGrp="1" noChangeArrowheads="1"/>
          </p:cNvSpPr>
          <p:nvPr>
            <p:ph idx="1"/>
          </p:nvPr>
        </p:nvSpPr>
        <p:spPr>
          <a:xfrm>
            <a:off x="3837829" y="685801"/>
            <a:ext cx="4789439" cy="5105400"/>
          </a:xfrm>
        </p:spPr>
        <p:txBody>
          <a:bodyPr>
            <a:normAutofit/>
          </a:bodyPr>
          <a:lstStyle/>
          <a:p>
            <a:pPr eaLnBrk="1" hangingPunct="1"/>
            <a:r>
              <a:rPr lang="en-US" altLang="en-US" sz="1700" b="1">
                <a:latin typeface="Submarine" pitchFamily="2" charset="0"/>
              </a:rPr>
              <a:t>Hand and eye washing facilities</a:t>
            </a:r>
          </a:p>
          <a:p>
            <a:pPr eaLnBrk="1" hangingPunct="1">
              <a:buFontTx/>
              <a:buNone/>
            </a:pPr>
            <a:endParaRPr lang="en-US" altLang="en-US" sz="1700" b="1">
              <a:latin typeface="Submarine" pitchFamily="2" charset="0"/>
            </a:endParaRPr>
          </a:p>
          <a:p>
            <a:pPr eaLnBrk="1" hangingPunct="1"/>
            <a:r>
              <a:rPr lang="en-US" altLang="en-US" sz="1700" b="1">
                <a:latin typeface="Submarine" pitchFamily="2" charset="0"/>
              </a:rPr>
              <a:t>Sharps container use</a:t>
            </a:r>
          </a:p>
          <a:p>
            <a:pPr eaLnBrk="1" hangingPunct="1">
              <a:buFontTx/>
              <a:buNone/>
            </a:pPr>
            <a:endParaRPr lang="en-US" altLang="en-US" sz="1700" b="1">
              <a:latin typeface="Submarine" pitchFamily="2" charset="0"/>
            </a:endParaRPr>
          </a:p>
          <a:p>
            <a:pPr eaLnBrk="1" hangingPunct="1"/>
            <a:r>
              <a:rPr lang="en-US" altLang="en-US" sz="1700" b="1">
                <a:latin typeface="Submarine" pitchFamily="2" charset="0"/>
              </a:rPr>
              <a:t>Biohazard labeling</a:t>
            </a:r>
          </a:p>
          <a:p>
            <a:pPr eaLnBrk="1" hangingPunct="1"/>
            <a:endParaRPr lang="en-US" altLang="en-US" sz="1700" b="1">
              <a:latin typeface="Submarine" pitchFamily="2" charset="0"/>
            </a:endParaRPr>
          </a:p>
          <a:p>
            <a:pPr eaLnBrk="1" hangingPunct="1"/>
            <a:r>
              <a:rPr lang="en-US" altLang="en-US" sz="1700" b="1">
                <a:latin typeface="Submarine" pitchFamily="2" charset="0"/>
              </a:rPr>
              <a:t>Self-sheathing needles</a:t>
            </a:r>
          </a:p>
          <a:p>
            <a:pPr eaLnBrk="1" hangingPunct="1">
              <a:buFontTx/>
              <a:buNone/>
            </a:pPr>
            <a:endParaRPr lang="en-US" altLang="en-US" sz="1700" b="1">
              <a:latin typeface="Submarine" pitchFamily="2" charset="0"/>
            </a:endParaRPr>
          </a:p>
          <a:p>
            <a:pPr eaLnBrk="1" hangingPunct="1"/>
            <a:r>
              <a:rPr lang="en-US" altLang="en-US" sz="1700" b="1">
                <a:latin typeface="Submarine" pitchFamily="2" charset="0"/>
              </a:rPr>
              <a:t>Needleless IV systems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838200" y="533400"/>
            <a:ext cx="8001000" cy="838200"/>
          </a:xfrm>
        </p:spPr>
        <p:txBody>
          <a:bodyPr/>
          <a:lstStyle/>
          <a:p>
            <a:pPr eaLnBrk="1" hangingPunct="1"/>
            <a:r>
              <a:rPr lang="en-US" altLang="en-US" sz="4000" b="1" dirty="0">
                <a:latin typeface="Submarine" pitchFamily="2" charset="0"/>
              </a:rPr>
              <a:t>LABELING REGULATED WASTE</a:t>
            </a:r>
          </a:p>
        </p:txBody>
      </p:sp>
      <p:sp>
        <p:nvSpPr>
          <p:cNvPr id="46083" name="Rectangle 3"/>
          <p:cNvSpPr>
            <a:spLocks noGrp="1" noChangeArrowheads="1"/>
          </p:cNvSpPr>
          <p:nvPr>
            <p:ph type="body" sz="half" idx="1"/>
          </p:nvPr>
        </p:nvSpPr>
        <p:spPr>
          <a:xfrm>
            <a:off x="1371600" y="1676400"/>
            <a:ext cx="6934200" cy="3924300"/>
          </a:xfrm>
        </p:spPr>
        <p:txBody>
          <a:bodyPr/>
          <a:lstStyle/>
          <a:p>
            <a:pPr eaLnBrk="1" hangingPunct="1">
              <a:lnSpc>
                <a:spcPct val="90000"/>
              </a:lnSpc>
            </a:pPr>
            <a:endParaRPr lang="en-US" altLang="en-US" sz="2400" dirty="0">
              <a:solidFill>
                <a:srgbClr val="FFFF00"/>
              </a:solidFill>
              <a:latin typeface="Submarine" pitchFamily="2" charset="0"/>
            </a:endParaRPr>
          </a:p>
          <a:p>
            <a:pPr eaLnBrk="1" hangingPunct="1">
              <a:lnSpc>
                <a:spcPct val="90000"/>
              </a:lnSpc>
            </a:pPr>
            <a:r>
              <a:rPr lang="en-US" altLang="en-US" b="1" dirty="0">
                <a:latin typeface="Submarine" pitchFamily="2" charset="0"/>
              </a:rPr>
              <a:t>Label liquid or semi-liquid blood or OPIM</a:t>
            </a:r>
          </a:p>
          <a:p>
            <a:pPr eaLnBrk="1" hangingPunct="1">
              <a:lnSpc>
                <a:spcPct val="90000"/>
              </a:lnSpc>
            </a:pPr>
            <a:r>
              <a:rPr lang="en-US" altLang="en-US" b="1" dirty="0">
                <a:latin typeface="Submarine" pitchFamily="2" charset="0"/>
              </a:rPr>
              <a:t>Label item(s) contaminated with blood or OPIM</a:t>
            </a:r>
          </a:p>
          <a:p>
            <a:pPr eaLnBrk="1" hangingPunct="1">
              <a:lnSpc>
                <a:spcPct val="90000"/>
              </a:lnSpc>
            </a:pPr>
            <a:r>
              <a:rPr lang="en-US" altLang="en-US" b="1" dirty="0">
                <a:latin typeface="Submarine" pitchFamily="2" charset="0"/>
              </a:rPr>
              <a:t>Label sharps contaminated with blood or OPIM</a:t>
            </a:r>
          </a:p>
          <a:p>
            <a:pPr eaLnBrk="1" hangingPunct="1">
              <a:lnSpc>
                <a:spcPct val="90000"/>
              </a:lnSpc>
            </a:pPr>
            <a:r>
              <a:rPr lang="en-US" altLang="en-US" b="1" dirty="0">
                <a:latin typeface="Submarine" pitchFamily="2" charset="0"/>
              </a:rPr>
              <a:t>Label  containers holding contaminated equipment for storage, handling and transport</a:t>
            </a:r>
          </a:p>
        </p:txBody>
      </p:sp>
      <p:graphicFrame>
        <p:nvGraphicFramePr>
          <p:cNvPr id="46084" name="Object 4"/>
          <p:cNvGraphicFramePr>
            <a:graphicFrameLocks noGrp="1" noChangeAspect="1"/>
          </p:cNvGraphicFramePr>
          <p:nvPr>
            <p:ph type="clipArt" sz="half" idx="2"/>
            <p:extLst>
              <p:ext uri="{D42A27DB-BD31-4B8C-83A1-F6EECF244321}">
                <p14:modId xmlns:p14="http://schemas.microsoft.com/office/powerpoint/2010/main" val="2778127376"/>
              </p:ext>
            </p:extLst>
          </p:nvPr>
        </p:nvGraphicFramePr>
        <p:xfrm>
          <a:off x="6858000" y="5118735"/>
          <a:ext cx="561975" cy="666750"/>
        </p:xfrm>
        <a:graphic>
          <a:graphicData uri="http://schemas.openxmlformats.org/presentationml/2006/ole">
            <mc:AlternateContent xmlns:mc="http://schemas.openxmlformats.org/markup-compatibility/2006">
              <mc:Choice xmlns:v="urn:schemas-microsoft-com:vml" Requires="v">
                <p:oleObj spid="_x0000_s46091" name="Clip" r:id="rId3" imgW="561905" imgH="666667" progId="MS_ClipArt_Gallery.2">
                  <p:embed/>
                </p:oleObj>
              </mc:Choice>
              <mc:Fallback>
                <p:oleObj name="Clip" r:id="rId3" imgW="561905" imgH="666667" progId="MS_ClipArt_Gallery.2">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5118735"/>
                        <a:ext cx="561975" cy="66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0" y="228600"/>
            <a:ext cx="8991600" cy="1104900"/>
          </a:xfrm>
        </p:spPr>
        <p:txBody>
          <a:bodyPr>
            <a:normAutofit fontScale="90000"/>
          </a:bodyPr>
          <a:lstStyle/>
          <a:p>
            <a:pPr eaLnBrk="1" hangingPunct="1"/>
            <a:r>
              <a:rPr lang="en-US" altLang="en-US" sz="4000" b="1" dirty="0">
                <a:latin typeface="Submarine" pitchFamily="2" charset="0"/>
              </a:rPr>
              <a:t>SHARPS CONTAINERS</a:t>
            </a:r>
            <a:br>
              <a:rPr lang="en-US" altLang="en-US" sz="4000" b="1" dirty="0">
                <a:latin typeface="Submarine" pitchFamily="2" charset="0"/>
              </a:rPr>
            </a:br>
            <a:r>
              <a:rPr lang="en-US" altLang="en-US" sz="4000" b="1" dirty="0">
                <a:latin typeface="Submarine" pitchFamily="2" charset="0"/>
              </a:rPr>
              <a:t> MUST BE:</a:t>
            </a:r>
          </a:p>
        </p:txBody>
      </p:sp>
      <p:pic>
        <p:nvPicPr>
          <p:cNvPr id="47108" name="Picture 6" descr="Sharps"/>
          <p:cNvPicPr>
            <a:picLocks noGrp="1" noChangeAspect="1" noChangeArrowheads="1"/>
          </p:cNvPicPr>
          <p:nvPr>
            <p:ph type="clipArt" sz="half" idx="1"/>
          </p:nvPr>
        </p:nvPicPr>
        <p:blipFill>
          <a:blip r:embed="rId2">
            <a:extLst>
              <a:ext uri="{28A0092B-C50C-407E-A947-70E740481C1C}">
                <a14:useLocalDpi xmlns:a14="http://schemas.microsoft.com/office/drawing/2010/main" val="0"/>
              </a:ext>
            </a:extLst>
          </a:blip>
          <a:stretch>
            <a:fillRect/>
          </a:stretch>
        </p:blipFill>
        <p:spPr>
          <a:xfrm>
            <a:off x="1143000" y="1828800"/>
            <a:ext cx="2582703" cy="3886200"/>
          </a:xfrm>
        </p:spPr>
      </p:pic>
      <p:graphicFrame>
        <p:nvGraphicFramePr>
          <p:cNvPr id="47110" name="Rectangle 4">
            <a:extLst>
              <a:ext uri="{FF2B5EF4-FFF2-40B4-BE49-F238E27FC236}">
                <a16:creationId xmlns:a16="http://schemas.microsoft.com/office/drawing/2014/main" id="{1620E172-493C-7D2E-EEF0-25919A2A8C07}"/>
              </a:ext>
            </a:extLst>
          </p:cNvPr>
          <p:cNvGraphicFramePr/>
          <p:nvPr>
            <p:extLst>
              <p:ext uri="{D42A27DB-BD31-4B8C-83A1-F6EECF244321}">
                <p14:modId xmlns:p14="http://schemas.microsoft.com/office/powerpoint/2010/main" val="256895397"/>
              </p:ext>
            </p:extLst>
          </p:nvPr>
        </p:nvGraphicFramePr>
        <p:xfrm>
          <a:off x="3581400" y="1638300"/>
          <a:ext cx="6019800" cy="4876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609600" y="609600"/>
            <a:ext cx="8763000" cy="1143000"/>
          </a:xfrm>
        </p:spPr>
        <p:txBody>
          <a:bodyPr/>
          <a:lstStyle/>
          <a:p>
            <a:pPr eaLnBrk="1" hangingPunct="1"/>
            <a:r>
              <a:rPr lang="en-US" altLang="en-US" sz="4000" b="1" dirty="0">
                <a:latin typeface="Submarine" pitchFamily="2" charset="0"/>
              </a:rPr>
              <a:t>SHARPS INJURY PROTECTION</a:t>
            </a:r>
          </a:p>
        </p:txBody>
      </p:sp>
      <p:sp>
        <p:nvSpPr>
          <p:cNvPr id="48131" name="Rectangle 3"/>
          <p:cNvSpPr>
            <a:spLocks noGrp="1" noChangeArrowheads="1"/>
          </p:cNvSpPr>
          <p:nvPr>
            <p:ph type="body" sz="half" idx="1"/>
          </p:nvPr>
        </p:nvSpPr>
        <p:spPr>
          <a:xfrm>
            <a:off x="1485900" y="1752600"/>
            <a:ext cx="6096000" cy="4572000"/>
          </a:xfrm>
        </p:spPr>
        <p:txBody>
          <a:bodyPr/>
          <a:lstStyle/>
          <a:p>
            <a:pPr eaLnBrk="1" hangingPunct="1"/>
            <a:r>
              <a:rPr lang="en-US" altLang="en-US" b="1" dirty="0">
                <a:latin typeface="Submarine" pitchFamily="2" charset="0"/>
              </a:rPr>
              <a:t>Reusable sharps require proper handling (mechanical means) and decontamination</a:t>
            </a:r>
          </a:p>
          <a:p>
            <a:pPr eaLnBrk="1" hangingPunct="1">
              <a:buFontTx/>
              <a:buNone/>
            </a:pPr>
            <a:endParaRPr lang="en-US" altLang="en-US" b="1" dirty="0">
              <a:latin typeface="Submarine" pitchFamily="2" charset="0"/>
            </a:endParaRPr>
          </a:p>
          <a:p>
            <a:pPr eaLnBrk="1" hangingPunct="1"/>
            <a:r>
              <a:rPr lang="en-US" altLang="en-US" b="1" dirty="0">
                <a:latin typeface="Submarine" pitchFamily="2" charset="0"/>
              </a:rPr>
              <a:t>Retractable needles</a:t>
            </a:r>
          </a:p>
          <a:p>
            <a:pPr eaLnBrk="1" hangingPunct="1">
              <a:buFontTx/>
              <a:buNone/>
            </a:pPr>
            <a:endParaRPr lang="en-US" altLang="en-US" b="1" dirty="0">
              <a:latin typeface="Submarine" pitchFamily="2" charset="0"/>
            </a:endParaRPr>
          </a:p>
          <a:p>
            <a:pPr eaLnBrk="1" hangingPunct="1"/>
            <a:r>
              <a:rPr lang="en-US" altLang="en-US" b="1" dirty="0">
                <a:latin typeface="Submarine" pitchFamily="2" charset="0"/>
              </a:rPr>
              <a:t>Needleless systems</a:t>
            </a:r>
          </a:p>
        </p:txBody>
      </p:sp>
      <p:graphicFrame>
        <p:nvGraphicFramePr>
          <p:cNvPr id="48132" name="Object 4"/>
          <p:cNvGraphicFramePr>
            <a:graphicFrameLocks noGrp="1" noChangeAspect="1"/>
          </p:cNvGraphicFramePr>
          <p:nvPr>
            <p:ph type="clipArt" sz="half" idx="2"/>
            <p:extLst>
              <p:ext uri="{D42A27DB-BD31-4B8C-83A1-F6EECF244321}">
                <p14:modId xmlns:p14="http://schemas.microsoft.com/office/powerpoint/2010/main" val="263836290"/>
              </p:ext>
            </p:extLst>
          </p:nvPr>
        </p:nvGraphicFramePr>
        <p:xfrm>
          <a:off x="6781800" y="3962400"/>
          <a:ext cx="1685925" cy="1905000"/>
        </p:xfrm>
        <a:graphic>
          <a:graphicData uri="http://schemas.openxmlformats.org/presentationml/2006/ole">
            <mc:AlternateContent xmlns:mc="http://schemas.openxmlformats.org/markup-compatibility/2006">
              <mc:Choice xmlns:v="urn:schemas-microsoft-com:vml" Requires="v">
                <p:oleObj spid="_x0000_s48139" name="Clip" r:id="rId3" imgW="952129" imgH="1075906" progId="MS_ClipArt_Gallery.2">
                  <p:embed/>
                </p:oleObj>
              </mc:Choice>
              <mc:Fallback>
                <p:oleObj name="Clip" r:id="rId3" imgW="952129" imgH="1075906" progId="MS_ClipArt_Gallery.2">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800" y="3962400"/>
                        <a:ext cx="16859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1320529" y="685800"/>
            <a:ext cx="7306739" cy="1752599"/>
          </a:xfrm>
        </p:spPr>
        <p:txBody>
          <a:bodyPr>
            <a:normAutofit/>
          </a:bodyPr>
          <a:lstStyle/>
          <a:p>
            <a:pPr eaLnBrk="1" hangingPunct="1"/>
            <a:r>
              <a:rPr lang="en-US" altLang="en-US" b="1">
                <a:latin typeface="Submarine" pitchFamily="2" charset="0"/>
              </a:rPr>
              <a:t>WORK PRACTICE CONTROLS</a:t>
            </a:r>
          </a:p>
        </p:txBody>
      </p:sp>
      <p:graphicFrame>
        <p:nvGraphicFramePr>
          <p:cNvPr id="49157" name="Rectangle 3">
            <a:extLst>
              <a:ext uri="{FF2B5EF4-FFF2-40B4-BE49-F238E27FC236}">
                <a16:creationId xmlns:a16="http://schemas.microsoft.com/office/drawing/2014/main" id="{2A06883F-39C1-CF75-22EA-FFB00EF84117}"/>
              </a:ext>
            </a:extLst>
          </p:cNvPr>
          <p:cNvGraphicFramePr>
            <a:graphicFrameLocks noGrp="1"/>
          </p:cNvGraphicFramePr>
          <p:nvPr>
            <p:ph idx="1"/>
            <p:extLst>
              <p:ext uri="{D42A27DB-BD31-4B8C-83A1-F6EECF244321}">
                <p14:modId xmlns:p14="http://schemas.microsoft.com/office/powerpoint/2010/main" val="2349617879"/>
              </p:ext>
            </p:extLst>
          </p:nvPr>
        </p:nvGraphicFramePr>
        <p:xfrm>
          <a:off x="1320528" y="2694562"/>
          <a:ext cx="7306740" cy="309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85800" y="228600"/>
            <a:ext cx="7772400" cy="1524000"/>
          </a:xfrm>
        </p:spPr>
        <p:txBody>
          <a:bodyPr/>
          <a:lstStyle/>
          <a:p>
            <a:pPr eaLnBrk="1" hangingPunct="1"/>
            <a:r>
              <a:rPr lang="en-US" altLang="en-US" sz="4000" b="1" dirty="0">
                <a:latin typeface="Submarine" pitchFamily="2" charset="0"/>
              </a:rPr>
              <a:t>OSHA REQUIRED INFORMATION</a:t>
            </a:r>
          </a:p>
        </p:txBody>
      </p:sp>
      <p:sp>
        <p:nvSpPr>
          <p:cNvPr id="9219" name="Rectangle 3"/>
          <p:cNvSpPr>
            <a:spLocks noGrp="1" noChangeArrowheads="1"/>
          </p:cNvSpPr>
          <p:nvPr>
            <p:ph type="body" sz="half" idx="1"/>
          </p:nvPr>
        </p:nvSpPr>
        <p:spPr>
          <a:xfrm>
            <a:off x="1295400" y="1905000"/>
            <a:ext cx="5638800" cy="4343400"/>
          </a:xfrm>
        </p:spPr>
        <p:txBody>
          <a:bodyPr/>
          <a:lstStyle/>
          <a:p>
            <a:pPr eaLnBrk="1" hangingPunct="1"/>
            <a:r>
              <a:rPr lang="en-US" altLang="en-US" b="1" dirty="0">
                <a:latin typeface="Submarine" pitchFamily="2" charset="0"/>
              </a:rPr>
              <a:t>Documents</a:t>
            </a:r>
          </a:p>
          <a:p>
            <a:pPr eaLnBrk="1" hangingPunct="1"/>
            <a:r>
              <a:rPr lang="en-US" altLang="en-US" b="1" dirty="0">
                <a:latin typeface="Submarine" pitchFamily="2" charset="0"/>
              </a:rPr>
              <a:t>General explanation of bloodborne pathogens</a:t>
            </a:r>
          </a:p>
          <a:p>
            <a:pPr eaLnBrk="1" hangingPunct="1"/>
            <a:r>
              <a:rPr lang="en-US" altLang="en-US" b="1" dirty="0">
                <a:latin typeface="Submarine" pitchFamily="2" charset="0"/>
              </a:rPr>
              <a:t>Hepatitis B immunization</a:t>
            </a:r>
          </a:p>
          <a:p>
            <a:pPr eaLnBrk="1" hangingPunct="1"/>
            <a:r>
              <a:rPr lang="en-US" altLang="en-US" b="1" dirty="0">
                <a:latin typeface="Submarine" pitchFamily="2" charset="0"/>
              </a:rPr>
              <a:t>Explanation of tasks that may involve exposure</a:t>
            </a:r>
          </a:p>
        </p:txBody>
      </p:sp>
      <p:pic>
        <p:nvPicPr>
          <p:cNvPr id="9220"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2800" y="3886200"/>
            <a:ext cx="16764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76200" y="457200"/>
            <a:ext cx="9144000" cy="990600"/>
          </a:xfrm>
        </p:spPr>
        <p:txBody>
          <a:bodyPr>
            <a:normAutofit fontScale="90000"/>
          </a:bodyPr>
          <a:lstStyle/>
          <a:p>
            <a:pPr eaLnBrk="1" hangingPunct="1"/>
            <a:r>
              <a:rPr lang="en-US" altLang="en-US" sz="3600" b="1" dirty="0">
                <a:latin typeface="Submarine" pitchFamily="2" charset="0"/>
              </a:rPr>
              <a:t>PROHIBITED WORK PRACTICES</a:t>
            </a:r>
            <a:br>
              <a:rPr lang="en-US" altLang="en-US" sz="3600" b="1" dirty="0">
                <a:latin typeface="Submarine" pitchFamily="2" charset="0"/>
              </a:rPr>
            </a:br>
            <a:r>
              <a:rPr lang="en-US" altLang="en-US" sz="2800" b="1" u="sng" dirty="0">
                <a:latin typeface="Submarine" pitchFamily="2" charset="0"/>
              </a:rPr>
              <a:t>DO NOT</a:t>
            </a:r>
            <a:endParaRPr lang="en-US" altLang="en-US" sz="3600" b="1" u="sng" dirty="0">
              <a:latin typeface="Submarine" pitchFamily="2" charset="0"/>
            </a:endParaRPr>
          </a:p>
        </p:txBody>
      </p:sp>
      <p:graphicFrame>
        <p:nvGraphicFramePr>
          <p:cNvPr id="50182" name="Rectangle 3">
            <a:extLst>
              <a:ext uri="{FF2B5EF4-FFF2-40B4-BE49-F238E27FC236}">
                <a16:creationId xmlns:a16="http://schemas.microsoft.com/office/drawing/2014/main" id="{E4753B74-AC08-37C2-03BC-993261959E4C}"/>
              </a:ext>
            </a:extLst>
          </p:cNvPr>
          <p:cNvGraphicFramePr>
            <a:graphicFrameLocks noGrp="1"/>
          </p:cNvGraphicFramePr>
          <p:nvPr>
            <p:ph sz="half" idx="1"/>
            <p:extLst>
              <p:ext uri="{D42A27DB-BD31-4B8C-83A1-F6EECF244321}">
                <p14:modId xmlns:p14="http://schemas.microsoft.com/office/powerpoint/2010/main" val="887781245"/>
              </p:ext>
            </p:extLst>
          </p:nvPr>
        </p:nvGraphicFramePr>
        <p:xfrm>
          <a:off x="4343400" y="914400"/>
          <a:ext cx="4648200" cy="551420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0180" name="Rectangle 4"/>
          <p:cNvSpPr>
            <a:spLocks noGrp="1" noChangeArrowheads="1"/>
          </p:cNvSpPr>
          <p:nvPr>
            <p:ph sz="half" idx="2"/>
          </p:nvPr>
        </p:nvSpPr>
        <p:spPr>
          <a:xfrm>
            <a:off x="628135" y="1932803"/>
            <a:ext cx="3943865" cy="4419600"/>
          </a:xfrm>
        </p:spPr>
        <p:txBody>
          <a:bodyPr/>
          <a:lstStyle/>
          <a:p>
            <a:pPr eaLnBrk="1" hangingPunct="1"/>
            <a:r>
              <a:rPr lang="en-US" altLang="en-US" b="1" dirty="0">
                <a:latin typeface="Submarine" pitchFamily="2" charset="0"/>
              </a:rPr>
              <a:t>pipette or mouth suction blood or OPIM</a:t>
            </a:r>
          </a:p>
          <a:p>
            <a:pPr eaLnBrk="1" hangingPunct="1"/>
            <a:r>
              <a:rPr lang="en-US" altLang="en-US" b="1" dirty="0">
                <a:latin typeface="Submarine" pitchFamily="2" charset="0"/>
              </a:rPr>
              <a:t>eat, drink, smoke, apply cosmetics, or handle contact lenses in areas of potential occupational exposure</a:t>
            </a:r>
          </a:p>
          <a:p>
            <a:pPr eaLnBrk="1" hangingPunct="1"/>
            <a:r>
              <a:rPr lang="en-US" altLang="en-US" b="1" dirty="0">
                <a:latin typeface="Submarine" pitchFamily="2" charset="0"/>
              </a:rPr>
              <a:t>store beverages or food in refrigerators, freezers,  or cabinets where blood or OPIM are present</a:t>
            </a:r>
            <a:endParaRPr lang="en-US" altLang="en-US" b="1" u="sng" dirty="0">
              <a:latin typeface="Submarine" pitchFamily="2"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grpSp>
        <p:nvGrpSpPr>
          <p:cNvPr id="41993" name="Group 41992">
            <a:extLst>
              <a:ext uri="{FF2B5EF4-FFF2-40B4-BE49-F238E27FC236}">
                <a16:creationId xmlns:a16="http://schemas.microsoft.com/office/drawing/2014/main" id="{71092D16-14DA-4606-831F-0DB3EEECB9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41994" name="Freeform 6">
              <a:extLst>
                <a:ext uri="{FF2B5EF4-FFF2-40B4-BE49-F238E27FC236}">
                  <a16:creationId xmlns:a16="http://schemas.microsoft.com/office/drawing/2014/main" id="{81806E72-5EFD-4407-B492-2EBC71FF5E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41995" name="Freeform 7">
              <a:extLst>
                <a:ext uri="{FF2B5EF4-FFF2-40B4-BE49-F238E27FC236}">
                  <a16:creationId xmlns:a16="http://schemas.microsoft.com/office/drawing/2014/main" id="{BA81CA3B-9A2E-4F71-BF99-2C58BA76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41996" name="Freeform 8">
              <a:extLst>
                <a:ext uri="{FF2B5EF4-FFF2-40B4-BE49-F238E27FC236}">
                  <a16:creationId xmlns:a16="http://schemas.microsoft.com/office/drawing/2014/main" id="{D00EF4F3-D70F-44D5-A71C-69C3FA0D28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41997" name="Freeform 9">
              <a:extLst>
                <a:ext uri="{FF2B5EF4-FFF2-40B4-BE49-F238E27FC236}">
                  <a16:creationId xmlns:a16="http://schemas.microsoft.com/office/drawing/2014/main" id="{2CC930FA-FD42-4EF1-A9AB-0F9C302383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41998" name="Freeform 10">
              <a:extLst>
                <a:ext uri="{FF2B5EF4-FFF2-40B4-BE49-F238E27FC236}">
                  <a16:creationId xmlns:a16="http://schemas.microsoft.com/office/drawing/2014/main" id="{F18F276C-D13F-46CF-9880-2050C2DBF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41999" name="Freeform 11">
              <a:extLst>
                <a:ext uri="{FF2B5EF4-FFF2-40B4-BE49-F238E27FC236}">
                  <a16:creationId xmlns:a16="http://schemas.microsoft.com/office/drawing/2014/main" id="{EAB50995-FA10-4035-B16D-7D3989B2B6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1986" name="Rectangle 2"/>
          <p:cNvSpPr>
            <a:spLocks noGrp="1" noChangeArrowheads="1"/>
          </p:cNvSpPr>
          <p:nvPr>
            <p:ph type="title"/>
          </p:nvPr>
        </p:nvSpPr>
        <p:spPr>
          <a:xfrm>
            <a:off x="1320529" y="685800"/>
            <a:ext cx="7306739" cy="1752599"/>
          </a:xfrm>
        </p:spPr>
        <p:txBody>
          <a:bodyPr vert="horz" lIns="91440" tIns="45720" rIns="91440" bIns="45720" rtlCol="0" anchor="ctr">
            <a:normAutofit/>
          </a:bodyPr>
          <a:lstStyle/>
          <a:p>
            <a:r>
              <a:rPr lang="en-US" altLang="en-US" b="1"/>
              <a:t>HANDWASHING</a:t>
            </a:r>
          </a:p>
        </p:txBody>
      </p:sp>
      <p:graphicFrame>
        <p:nvGraphicFramePr>
          <p:cNvPr id="41989" name="Rectangle 4">
            <a:extLst>
              <a:ext uri="{FF2B5EF4-FFF2-40B4-BE49-F238E27FC236}">
                <a16:creationId xmlns:a16="http://schemas.microsoft.com/office/drawing/2014/main" id="{A0A68DF7-1C9D-14CB-3509-10FB43304302}"/>
              </a:ext>
            </a:extLst>
          </p:cNvPr>
          <p:cNvGraphicFramePr/>
          <p:nvPr>
            <p:extLst>
              <p:ext uri="{D42A27DB-BD31-4B8C-83A1-F6EECF244321}">
                <p14:modId xmlns:p14="http://schemas.microsoft.com/office/powerpoint/2010/main" val="1371171965"/>
              </p:ext>
            </p:extLst>
          </p:nvPr>
        </p:nvGraphicFramePr>
        <p:xfrm>
          <a:off x="1320528" y="2694562"/>
          <a:ext cx="7306740" cy="309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840559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grpSp>
        <p:nvGrpSpPr>
          <p:cNvPr id="43017" name="Group 43016">
            <a:extLst>
              <a:ext uri="{FF2B5EF4-FFF2-40B4-BE49-F238E27FC236}">
                <a16:creationId xmlns:a16="http://schemas.microsoft.com/office/drawing/2014/main" id="{71092D16-14DA-4606-831F-0DB3EEECB9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43018" name="Freeform 6">
              <a:extLst>
                <a:ext uri="{FF2B5EF4-FFF2-40B4-BE49-F238E27FC236}">
                  <a16:creationId xmlns:a16="http://schemas.microsoft.com/office/drawing/2014/main" id="{81806E72-5EFD-4407-B492-2EBC71FF5E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43019" name="Freeform 7">
              <a:extLst>
                <a:ext uri="{FF2B5EF4-FFF2-40B4-BE49-F238E27FC236}">
                  <a16:creationId xmlns:a16="http://schemas.microsoft.com/office/drawing/2014/main" id="{BA81CA3B-9A2E-4F71-BF99-2C58BA76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43020" name="Freeform 8">
              <a:extLst>
                <a:ext uri="{FF2B5EF4-FFF2-40B4-BE49-F238E27FC236}">
                  <a16:creationId xmlns:a16="http://schemas.microsoft.com/office/drawing/2014/main" id="{D00EF4F3-D70F-44D5-A71C-69C3FA0D28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43021" name="Freeform 9">
              <a:extLst>
                <a:ext uri="{FF2B5EF4-FFF2-40B4-BE49-F238E27FC236}">
                  <a16:creationId xmlns:a16="http://schemas.microsoft.com/office/drawing/2014/main" id="{2CC930FA-FD42-4EF1-A9AB-0F9C302383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43022" name="Freeform 10">
              <a:extLst>
                <a:ext uri="{FF2B5EF4-FFF2-40B4-BE49-F238E27FC236}">
                  <a16:creationId xmlns:a16="http://schemas.microsoft.com/office/drawing/2014/main" id="{F18F276C-D13F-46CF-9880-2050C2DBF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43023" name="Freeform 11">
              <a:extLst>
                <a:ext uri="{FF2B5EF4-FFF2-40B4-BE49-F238E27FC236}">
                  <a16:creationId xmlns:a16="http://schemas.microsoft.com/office/drawing/2014/main" id="{EAB50995-FA10-4035-B16D-7D3989B2B6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3010" name="Rectangle 1026"/>
          <p:cNvSpPr>
            <a:spLocks noGrp="1" noChangeArrowheads="1"/>
          </p:cNvSpPr>
          <p:nvPr>
            <p:ph type="title"/>
          </p:nvPr>
        </p:nvSpPr>
        <p:spPr>
          <a:xfrm>
            <a:off x="1320529" y="685800"/>
            <a:ext cx="7306739" cy="1752599"/>
          </a:xfrm>
        </p:spPr>
        <p:txBody>
          <a:bodyPr vert="horz" lIns="91440" tIns="45720" rIns="91440" bIns="45720" rtlCol="0" anchor="ctr">
            <a:normAutofit/>
          </a:bodyPr>
          <a:lstStyle/>
          <a:p>
            <a:r>
              <a:rPr lang="en-US" altLang="en-US" b="1"/>
              <a:t>HANDWASHING – How to wash your hands</a:t>
            </a:r>
          </a:p>
        </p:txBody>
      </p:sp>
      <p:graphicFrame>
        <p:nvGraphicFramePr>
          <p:cNvPr id="43013" name="Rectangle 1028">
            <a:extLst>
              <a:ext uri="{FF2B5EF4-FFF2-40B4-BE49-F238E27FC236}">
                <a16:creationId xmlns:a16="http://schemas.microsoft.com/office/drawing/2014/main" id="{3E9E5BEA-6560-09BF-861D-C871DCD78641}"/>
              </a:ext>
            </a:extLst>
          </p:cNvPr>
          <p:cNvGraphicFramePr/>
          <p:nvPr>
            <p:extLst>
              <p:ext uri="{D42A27DB-BD31-4B8C-83A1-F6EECF244321}">
                <p14:modId xmlns:p14="http://schemas.microsoft.com/office/powerpoint/2010/main" val="577552367"/>
              </p:ext>
            </p:extLst>
          </p:nvPr>
        </p:nvGraphicFramePr>
        <p:xfrm>
          <a:off x="1384696" y="2351138"/>
          <a:ext cx="7306740" cy="309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17914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4041" name="Group 44040">
            <a:extLst>
              <a:ext uri="{FF2B5EF4-FFF2-40B4-BE49-F238E27FC236}">
                <a16:creationId xmlns:a16="http://schemas.microsoft.com/office/drawing/2014/main" id="{71092D16-14DA-4606-831F-0DB3EEECB9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44042" name="Freeform 6">
              <a:extLst>
                <a:ext uri="{FF2B5EF4-FFF2-40B4-BE49-F238E27FC236}">
                  <a16:creationId xmlns:a16="http://schemas.microsoft.com/office/drawing/2014/main" id="{81806E72-5EFD-4407-B492-2EBC71FF5E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44043" name="Freeform 7">
              <a:extLst>
                <a:ext uri="{FF2B5EF4-FFF2-40B4-BE49-F238E27FC236}">
                  <a16:creationId xmlns:a16="http://schemas.microsoft.com/office/drawing/2014/main" id="{BA81CA3B-9A2E-4F71-BF99-2C58BA76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44044" name="Freeform 8">
              <a:extLst>
                <a:ext uri="{FF2B5EF4-FFF2-40B4-BE49-F238E27FC236}">
                  <a16:creationId xmlns:a16="http://schemas.microsoft.com/office/drawing/2014/main" id="{D00EF4F3-D70F-44D5-A71C-69C3FA0D28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44045" name="Freeform 9">
              <a:extLst>
                <a:ext uri="{FF2B5EF4-FFF2-40B4-BE49-F238E27FC236}">
                  <a16:creationId xmlns:a16="http://schemas.microsoft.com/office/drawing/2014/main" id="{2CC930FA-FD42-4EF1-A9AB-0F9C302383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44046" name="Freeform 10">
              <a:extLst>
                <a:ext uri="{FF2B5EF4-FFF2-40B4-BE49-F238E27FC236}">
                  <a16:creationId xmlns:a16="http://schemas.microsoft.com/office/drawing/2014/main" id="{F18F276C-D13F-46CF-9880-2050C2DBF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44047" name="Freeform 11">
              <a:extLst>
                <a:ext uri="{FF2B5EF4-FFF2-40B4-BE49-F238E27FC236}">
                  <a16:creationId xmlns:a16="http://schemas.microsoft.com/office/drawing/2014/main" id="{EAB50995-FA10-4035-B16D-7D3989B2B6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4049" name="Rectangle 44048">
            <a:extLst>
              <a:ext uri="{FF2B5EF4-FFF2-40B4-BE49-F238E27FC236}">
                <a16:creationId xmlns:a16="http://schemas.microsoft.com/office/drawing/2014/main" id="{BED1B64B-251E-446A-A285-6626C4EC01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grpSp>
        <p:nvGrpSpPr>
          <p:cNvPr id="44051" name="Group 44050">
            <a:extLst>
              <a:ext uri="{FF2B5EF4-FFF2-40B4-BE49-F238E27FC236}">
                <a16:creationId xmlns:a16="http://schemas.microsoft.com/office/drawing/2014/main" id="{CD02B5D1-60D4-4D5B-AFD9-C986E227431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44052" name="Freeform 6">
              <a:extLst>
                <a:ext uri="{FF2B5EF4-FFF2-40B4-BE49-F238E27FC236}">
                  <a16:creationId xmlns:a16="http://schemas.microsoft.com/office/drawing/2014/main" id="{54E16489-5A93-4D86-AAAD-52DB55A814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44053" name="Freeform 7">
              <a:extLst>
                <a:ext uri="{FF2B5EF4-FFF2-40B4-BE49-F238E27FC236}">
                  <a16:creationId xmlns:a16="http://schemas.microsoft.com/office/drawing/2014/main" id="{BC99456E-7EAD-49F1-B2FE-C2C561C0BE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44054" name="Freeform 8">
              <a:extLst>
                <a:ext uri="{FF2B5EF4-FFF2-40B4-BE49-F238E27FC236}">
                  <a16:creationId xmlns:a16="http://schemas.microsoft.com/office/drawing/2014/main" id="{922702DF-10E7-4320-B99B-75D2EE97FC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44055" name="Freeform 9">
              <a:extLst>
                <a:ext uri="{FF2B5EF4-FFF2-40B4-BE49-F238E27FC236}">
                  <a16:creationId xmlns:a16="http://schemas.microsoft.com/office/drawing/2014/main" id="{1EFA49A8-FE55-4D51-B1C9-11F13FFB71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44056" name="Freeform 10">
              <a:extLst>
                <a:ext uri="{FF2B5EF4-FFF2-40B4-BE49-F238E27FC236}">
                  <a16:creationId xmlns:a16="http://schemas.microsoft.com/office/drawing/2014/main" id="{4C63B37C-8CEE-4A72-AFD8-3C2DBD3725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44057" name="Freeform 11">
              <a:extLst>
                <a:ext uri="{FF2B5EF4-FFF2-40B4-BE49-F238E27FC236}">
                  <a16:creationId xmlns:a16="http://schemas.microsoft.com/office/drawing/2014/main" id="{31245F86-6106-4758-A825-71AC9D6F9E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44034" name="Rectangle 1026"/>
          <p:cNvSpPr>
            <a:spLocks noGrp="1" noChangeArrowheads="1"/>
          </p:cNvSpPr>
          <p:nvPr>
            <p:ph type="title"/>
          </p:nvPr>
        </p:nvSpPr>
        <p:spPr>
          <a:xfrm>
            <a:off x="1113234" y="1284051"/>
            <a:ext cx="2109288" cy="3723836"/>
          </a:xfrm>
        </p:spPr>
        <p:txBody>
          <a:bodyPr vert="horz" lIns="91440" tIns="45720" rIns="91440" bIns="45720" rtlCol="0" anchor="ctr">
            <a:normAutofit/>
          </a:bodyPr>
          <a:lstStyle/>
          <a:p>
            <a:r>
              <a:rPr lang="en-US" altLang="en-US" sz="1900" b="1">
                <a:solidFill>
                  <a:srgbClr val="000000"/>
                </a:solidFill>
              </a:rPr>
              <a:t>HANDWASHING</a:t>
            </a:r>
          </a:p>
        </p:txBody>
      </p:sp>
      <p:sp useBgFill="1">
        <p:nvSpPr>
          <p:cNvPr id="44059" name="Rounded Rectangle 16">
            <a:extLst>
              <a:ext uri="{FF2B5EF4-FFF2-40B4-BE49-F238E27FC236}">
                <a16:creationId xmlns:a16="http://schemas.microsoft.com/office/drawing/2014/main" id="{A27AE693-58E8-48BC-8ED0-568ABFEAB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5871" y="648931"/>
            <a:ext cx="5161397" cy="5231964"/>
          </a:xfrm>
          <a:prstGeom prst="roundRect">
            <a:avLst>
              <a:gd name="adj" fmla="val 4834"/>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4037" name="Rectangle 1027">
            <a:extLst>
              <a:ext uri="{FF2B5EF4-FFF2-40B4-BE49-F238E27FC236}">
                <a16:creationId xmlns:a16="http://schemas.microsoft.com/office/drawing/2014/main" id="{56189FE1-B5A3-019C-FB23-F1C45C3D7E9C}"/>
              </a:ext>
            </a:extLst>
          </p:cNvPr>
          <p:cNvGraphicFramePr/>
          <p:nvPr>
            <p:extLst>
              <p:ext uri="{D42A27DB-BD31-4B8C-83A1-F6EECF244321}">
                <p14:modId xmlns:p14="http://schemas.microsoft.com/office/powerpoint/2010/main" val="1197378575"/>
              </p:ext>
            </p:extLst>
          </p:nvPr>
        </p:nvGraphicFramePr>
        <p:xfrm>
          <a:off x="3705900" y="992181"/>
          <a:ext cx="4678020" cy="4566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07235457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57353" name="Rectangle 57352">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355" name="Freeform: Shape 57354">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57346"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3100" b="1">
                <a:solidFill>
                  <a:srgbClr val="FFFFFF"/>
                </a:solidFill>
                <a:latin typeface="Submarine" pitchFamily="2" charset="0"/>
              </a:rPr>
              <a:t>CLEANING</a:t>
            </a:r>
          </a:p>
        </p:txBody>
      </p:sp>
      <p:grpSp>
        <p:nvGrpSpPr>
          <p:cNvPr id="57357" name="Group 57356">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57358"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57359"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57360"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57361"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57362"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57363"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57349" name="Rectangle 3">
            <a:extLst>
              <a:ext uri="{FF2B5EF4-FFF2-40B4-BE49-F238E27FC236}">
                <a16:creationId xmlns:a16="http://schemas.microsoft.com/office/drawing/2014/main" id="{F0DC449D-A8EB-C345-F6C3-FCC1ACDE0ECD}"/>
              </a:ext>
            </a:extLst>
          </p:cNvPr>
          <p:cNvGraphicFramePr>
            <a:graphicFrameLocks noGrp="1"/>
          </p:cNvGraphicFramePr>
          <p:nvPr>
            <p:ph idx="1"/>
            <p:extLst>
              <p:ext uri="{D42A27DB-BD31-4B8C-83A1-F6EECF244321}">
                <p14:modId xmlns:p14="http://schemas.microsoft.com/office/powerpoint/2010/main" val="2678184406"/>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58376" name="Group 58375">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576" y="-4763"/>
            <a:ext cx="3761187" cy="6862763"/>
            <a:chOff x="2928938" y="-4763"/>
            <a:chExt cx="5014912" cy="6862763"/>
          </a:xfrm>
        </p:grpSpPr>
        <p:sp>
          <p:nvSpPr>
            <p:cNvPr id="58377"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58378"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58379"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58380"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58381"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58382"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58370" name="Title 1"/>
          <p:cNvSpPr>
            <a:spLocks noGrp="1"/>
          </p:cNvSpPr>
          <p:nvPr>
            <p:ph type="title"/>
          </p:nvPr>
        </p:nvSpPr>
        <p:spPr>
          <a:xfrm>
            <a:off x="3067049" y="4562856"/>
            <a:ext cx="5560217" cy="898149"/>
          </a:xfrm>
        </p:spPr>
        <p:txBody>
          <a:bodyPr vert="horz" lIns="91440" tIns="45720" rIns="91440" bIns="45720" rtlCol="0" anchor="b">
            <a:normAutofit/>
          </a:bodyPr>
          <a:lstStyle/>
          <a:p>
            <a:pPr algn="r"/>
            <a:r>
              <a:rPr lang="en-US" altLang="en-US" sz="4200"/>
              <a:t>How to Remove Gloves</a:t>
            </a:r>
          </a:p>
        </p:txBody>
      </p:sp>
      <p:sp>
        <p:nvSpPr>
          <p:cNvPr id="58384" name="Rounded Rectangle 6">
            <a:extLst>
              <a:ext uri="{FF2B5EF4-FFF2-40B4-BE49-F238E27FC236}">
                <a16:creationId xmlns:a16="http://schemas.microsoft.com/office/drawing/2014/main" id="{56E390B6-47E3-4ADD-9C03-196F6434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88920" y="609600"/>
            <a:ext cx="5875020" cy="3633216"/>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8371" name="Picture 2"/>
          <p:cNvPicPr>
            <a:picLocks noChangeAspect="1"/>
          </p:cNvPicPr>
          <p:nvPr/>
        </p:nvPicPr>
        <p:blipFill>
          <a:blip r:embed="rId3">
            <a:extLst>
              <a:ext uri="{28A0092B-C50C-407E-A947-70E740481C1C}">
                <a14:useLocalDpi xmlns:a14="http://schemas.microsoft.com/office/drawing/2010/main" val="0"/>
              </a:ext>
            </a:extLst>
          </a:blip>
          <a:srcRect t="4598" r="2" b="18269"/>
          <a:stretch/>
        </p:blipFill>
        <p:spPr bwMode="auto">
          <a:xfrm>
            <a:off x="3033848" y="975360"/>
            <a:ext cx="5381897" cy="2947416"/>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58370"/>
                                        </p:tgtEl>
                                        <p:attrNameLst>
                                          <p:attrName>style.visibility</p:attrName>
                                        </p:attrNameLst>
                                      </p:cBhvr>
                                      <p:to>
                                        <p:strVal val="visible"/>
                                      </p:to>
                                    </p:set>
                                    <p:animEffect transition="in" filter="fade">
                                      <p:cBhvr>
                                        <p:cTn id="7" dur="400"/>
                                        <p:tgtEl>
                                          <p:spTgt spid="583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1905000" y="762000"/>
            <a:ext cx="7010400" cy="838200"/>
          </a:xfrm>
        </p:spPr>
        <p:txBody>
          <a:bodyPr>
            <a:normAutofit fontScale="90000"/>
          </a:bodyPr>
          <a:lstStyle/>
          <a:p>
            <a:pPr eaLnBrk="1" hangingPunct="1"/>
            <a:r>
              <a:rPr lang="en-US" altLang="en-US" sz="4000" b="1" dirty="0">
                <a:latin typeface="Submarine" pitchFamily="2" charset="0"/>
              </a:rPr>
              <a:t>PERSONAL PROTECTIVE EQUIPMENT (PPE</a:t>
            </a:r>
            <a:r>
              <a:rPr lang="en-US" altLang="en-US" sz="4800" b="1" dirty="0">
                <a:latin typeface="Submarine" pitchFamily="2" charset="0"/>
              </a:rPr>
              <a:t>)</a:t>
            </a:r>
          </a:p>
        </p:txBody>
      </p:sp>
      <p:sp>
        <p:nvSpPr>
          <p:cNvPr id="59395" name="Rectangle 3"/>
          <p:cNvSpPr>
            <a:spLocks noGrp="1" noChangeArrowheads="1"/>
          </p:cNvSpPr>
          <p:nvPr>
            <p:ph idx="1"/>
          </p:nvPr>
        </p:nvSpPr>
        <p:spPr>
          <a:xfrm>
            <a:off x="1828800" y="1885314"/>
            <a:ext cx="7010400" cy="4560888"/>
          </a:xfrm>
        </p:spPr>
        <p:txBody>
          <a:bodyPr/>
          <a:lstStyle/>
          <a:p>
            <a:pPr eaLnBrk="1" hangingPunct="1">
              <a:lnSpc>
                <a:spcPct val="90000"/>
              </a:lnSpc>
            </a:pPr>
            <a:r>
              <a:rPr lang="en-US" altLang="en-US" b="1" dirty="0">
                <a:latin typeface="Submarine" pitchFamily="2" charset="0"/>
              </a:rPr>
              <a:t>Specialized clothing/equipment used for protection when risk of exposure exists</a:t>
            </a:r>
          </a:p>
          <a:p>
            <a:pPr eaLnBrk="1" hangingPunct="1">
              <a:lnSpc>
                <a:spcPct val="90000"/>
              </a:lnSpc>
            </a:pPr>
            <a:r>
              <a:rPr lang="en-US" altLang="en-US" b="1" dirty="0">
                <a:latin typeface="Submarine" pitchFamily="2" charset="0"/>
              </a:rPr>
              <a:t>Must prevent blood or OPIM from contaminating clothing or skin</a:t>
            </a:r>
          </a:p>
          <a:p>
            <a:pPr eaLnBrk="1" hangingPunct="1">
              <a:lnSpc>
                <a:spcPct val="90000"/>
              </a:lnSpc>
            </a:pPr>
            <a:r>
              <a:rPr lang="en-US" altLang="en-US" b="1" dirty="0">
                <a:latin typeface="Submarine" pitchFamily="2" charset="0"/>
              </a:rPr>
              <a:t>Must be available at no cost to employee</a:t>
            </a:r>
          </a:p>
          <a:p>
            <a:pPr eaLnBrk="1" hangingPunct="1">
              <a:lnSpc>
                <a:spcPct val="90000"/>
              </a:lnSpc>
            </a:pPr>
            <a:r>
              <a:rPr lang="en-US" altLang="en-US" b="1" dirty="0">
                <a:latin typeface="Submarine" pitchFamily="2" charset="0"/>
              </a:rPr>
              <a:t>Must be in appropriate sizes</a:t>
            </a:r>
          </a:p>
          <a:p>
            <a:pPr eaLnBrk="1" hangingPunct="1">
              <a:lnSpc>
                <a:spcPct val="90000"/>
              </a:lnSpc>
            </a:pPr>
            <a:r>
              <a:rPr lang="en-US" altLang="en-US" b="1" dirty="0">
                <a:latin typeface="Submarine" pitchFamily="2" charset="0"/>
              </a:rPr>
              <a:t>Must be in good working condition</a:t>
            </a:r>
          </a:p>
          <a:p>
            <a:pPr eaLnBrk="1" hangingPunct="1">
              <a:lnSpc>
                <a:spcPct val="90000"/>
              </a:lnSpc>
            </a:pPr>
            <a:r>
              <a:rPr lang="en-US" altLang="en-US" b="1" dirty="0">
                <a:latin typeface="Submarine" pitchFamily="2" charset="0"/>
              </a:rPr>
              <a:t>Must be properly maintained</a:t>
            </a:r>
          </a:p>
          <a:p>
            <a:pPr eaLnBrk="1" hangingPunct="1">
              <a:lnSpc>
                <a:spcPct val="90000"/>
              </a:lnSpc>
            </a:pPr>
            <a:r>
              <a:rPr lang="en-US" altLang="en-US" b="1" dirty="0">
                <a:latin typeface="Submarine" pitchFamily="2" charset="0"/>
              </a:rPr>
              <a:t>Employee must be trained in proper use</a:t>
            </a:r>
          </a:p>
        </p:txBody>
      </p:sp>
      <p:graphicFrame>
        <p:nvGraphicFramePr>
          <p:cNvPr id="59396" name="Object 5"/>
          <p:cNvGraphicFramePr>
            <a:graphicFrameLocks noChangeAspect="1"/>
          </p:cNvGraphicFramePr>
          <p:nvPr>
            <p:extLst>
              <p:ext uri="{D42A27DB-BD31-4B8C-83A1-F6EECF244321}">
                <p14:modId xmlns:p14="http://schemas.microsoft.com/office/powerpoint/2010/main" val="1766859705"/>
              </p:ext>
            </p:extLst>
          </p:nvPr>
        </p:nvGraphicFramePr>
        <p:xfrm>
          <a:off x="1219200" y="1001712"/>
          <a:ext cx="1371600" cy="1055688"/>
        </p:xfrm>
        <a:graphic>
          <a:graphicData uri="http://schemas.openxmlformats.org/presentationml/2006/ole">
            <mc:AlternateContent xmlns:mc="http://schemas.openxmlformats.org/markup-compatibility/2006">
              <mc:Choice xmlns:v="urn:schemas-microsoft-com:vml" Requires="v">
                <p:oleObj spid="_x0000_s59403" name="Clip" r:id="rId3" imgW="952129" imgH="733333" progId="MS_ClipArt_Gallery.2">
                  <p:embed/>
                </p:oleObj>
              </mc:Choice>
              <mc:Fallback>
                <p:oleObj name="Clip" r:id="rId3" imgW="952129" imgH="733333" progId="MS_ClipArt_Gallery.2">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9200" y="1001712"/>
                        <a:ext cx="1371600" cy="10556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xfrm>
            <a:off x="1113233" y="685800"/>
            <a:ext cx="7514035" cy="1752599"/>
          </a:xfrm>
        </p:spPr>
        <p:txBody>
          <a:bodyPr>
            <a:normAutofit/>
          </a:bodyPr>
          <a:lstStyle/>
          <a:p>
            <a:pPr eaLnBrk="1" hangingPunct="1"/>
            <a:r>
              <a:rPr lang="en-US" altLang="en-US" b="1">
                <a:latin typeface="Submarine" pitchFamily="2" charset="0"/>
              </a:rPr>
              <a:t>TYPES OF PERSONAL PROTECTIVE EQUIPMENT</a:t>
            </a:r>
          </a:p>
        </p:txBody>
      </p:sp>
      <p:pic>
        <p:nvPicPr>
          <p:cNvPr id="60420" name="Picture 5" descr="Gloves"/>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39116" y="3127688"/>
            <a:ext cx="2969408" cy="2279020"/>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3"/>
          <p:cNvSpPr>
            <a:spLocks noGrp="1" noChangeArrowheads="1"/>
          </p:cNvSpPr>
          <p:nvPr>
            <p:ph idx="1"/>
          </p:nvPr>
        </p:nvSpPr>
        <p:spPr>
          <a:xfrm>
            <a:off x="4512252" y="2666999"/>
            <a:ext cx="4115015" cy="3124201"/>
          </a:xfrm>
        </p:spPr>
        <p:txBody>
          <a:bodyPr anchor="t">
            <a:normAutofit/>
          </a:bodyPr>
          <a:lstStyle/>
          <a:p>
            <a:pPr eaLnBrk="1" hangingPunct="1"/>
            <a:r>
              <a:rPr lang="en-US" altLang="en-US" b="1">
                <a:latin typeface="Submarine" pitchFamily="2" charset="0"/>
              </a:rPr>
              <a:t>Gloves</a:t>
            </a:r>
          </a:p>
          <a:p>
            <a:pPr eaLnBrk="1" hangingPunct="1"/>
            <a:r>
              <a:rPr lang="en-US" altLang="en-US" b="1">
                <a:latin typeface="Submarine" pitchFamily="2" charset="0"/>
              </a:rPr>
              <a:t>Masks</a:t>
            </a:r>
          </a:p>
          <a:p>
            <a:pPr eaLnBrk="1" hangingPunct="1"/>
            <a:r>
              <a:rPr lang="en-US" altLang="en-US" b="1">
                <a:latin typeface="Submarine" pitchFamily="2" charset="0"/>
              </a:rPr>
              <a:t>Eye shields</a:t>
            </a:r>
          </a:p>
          <a:p>
            <a:pPr eaLnBrk="1" hangingPunct="1"/>
            <a:r>
              <a:rPr lang="en-US" altLang="en-US" b="1">
                <a:latin typeface="Submarine" pitchFamily="2" charset="0"/>
              </a:rPr>
              <a:t>Gowns/aprons</a:t>
            </a:r>
          </a:p>
          <a:p>
            <a:pPr eaLnBrk="1" hangingPunct="1"/>
            <a:r>
              <a:rPr lang="en-US" altLang="en-US" b="1">
                <a:latin typeface="Submarine" pitchFamily="2" charset="0"/>
              </a:rPr>
              <a:t>Resuscitation devices</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61448" name="Group 61447">
            <a:extLst>
              <a:ext uri="{FF2B5EF4-FFF2-40B4-BE49-F238E27FC236}">
                <a16:creationId xmlns:a16="http://schemas.microsoft.com/office/drawing/2014/main" id="{615B322E-8DA7-437E-A4D4-BF8491A7E20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61449" name="Freeform 6">
              <a:extLst>
                <a:ext uri="{FF2B5EF4-FFF2-40B4-BE49-F238E27FC236}">
                  <a16:creationId xmlns:a16="http://schemas.microsoft.com/office/drawing/2014/main" id="{789B04FD-DC47-4432-BEB4-25BBD6E4B01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61450" name="Freeform 7">
              <a:extLst>
                <a:ext uri="{FF2B5EF4-FFF2-40B4-BE49-F238E27FC236}">
                  <a16:creationId xmlns:a16="http://schemas.microsoft.com/office/drawing/2014/main" id="{BCDA2234-3C48-4AEE-84D0-DCB55E3B6F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61451" name="Freeform 8">
              <a:extLst>
                <a:ext uri="{FF2B5EF4-FFF2-40B4-BE49-F238E27FC236}">
                  <a16:creationId xmlns:a16="http://schemas.microsoft.com/office/drawing/2014/main" id="{3D899517-558B-43B9-A586-CF8527D1E1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61452" name="Freeform 9">
              <a:extLst>
                <a:ext uri="{FF2B5EF4-FFF2-40B4-BE49-F238E27FC236}">
                  <a16:creationId xmlns:a16="http://schemas.microsoft.com/office/drawing/2014/main" id="{6A5120F3-9097-49FA-AE74-C2F288D136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61453" name="Freeform 10">
              <a:extLst>
                <a:ext uri="{FF2B5EF4-FFF2-40B4-BE49-F238E27FC236}">
                  <a16:creationId xmlns:a16="http://schemas.microsoft.com/office/drawing/2014/main" id="{24F28A4D-3A9B-47FA-83D3-C0E509A59B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61454" name="Freeform 11">
              <a:extLst>
                <a:ext uri="{FF2B5EF4-FFF2-40B4-BE49-F238E27FC236}">
                  <a16:creationId xmlns:a16="http://schemas.microsoft.com/office/drawing/2014/main" id="{88D8BE5D-18E4-4476-9B31-81D45F46F8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61456" name="Rounded Rectangle 16">
            <a:extLst>
              <a:ext uri="{FF2B5EF4-FFF2-40B4-BE49-F238E27FC236}">
                <a16:creationId xmlns:a16="http://schemas.microsoft.com/office/drawing/2014/main" id="{C7AED668-2E28-4272-B9B5-32FDFBB606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703283" y="648931"/>
            <a:ext cx="6926580" cy="5212080"/>
          </a:xfrm>
          <a:prstGeom prst="roundRect">
            <a:avLst>
              <a:gd name="adj" fmla="val 4834"/>
            </a:avLst>
          </a:prstGeom>
          <a:solidFill>
            <a:srgbClr val="FFFFFF"/>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43" name="Picture 2"/>
          <p:cNvPicPr>
            <a:picLocks noChangeAspect="1"/>
          </p:cNvPicPr>
          <p:nvPr/>
        </p:nvPicPr>
        <p:blipFill>
          <a:blip r:embed="rId3">
            <a:extLst>
              <a:ext uri="{28A0092B-C50C-407E-A947-70E740481C1C}">
                <a14:useLocalDpi xmlns:a14="http://schemas.microsoft.com/office/drawing/2010/main" val="0"/>
              </a:ext>
            </a:extLst>
          </a:blip>
          <a:srcRect l="2649" r="6868" b="-2"/>
          <a:stretch/>
        </p:blipFill>
        <p:spPr bwMode="auto">
          <a:xfrm>
            <a:off x="1943313" y="968971"/>
            <a:ext cx="3102610" cy="4572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42" name="Picture 1"/>
          <p:cNvPicPr>
            <a:picLocks noChangeAspect="1"/>
          </p:cNvPicPr>
          <p:nvPr/>
        </p:nvPicPr>
        <p:blipFill>
          <a:blip r:embed="rId4">
            <a:extLst>
              <a:ext uri="{28A0092B-C50C-407E-A947-70E740481C1C}">
                <a14:useLocalDpi xmlns:a14="http://schemas.microsoft.com/office/drawing/2010/main" val="0"/>
              </a:ext>
            </a:extLst>
          </a:blip>
          <a:srcRect l="8979" r="3179" b="-2"/>
          <a:stretch/>
        </p:blipFill>
        <p:spPr bwMode="auto">
          <a:xfrm>
            <a:off x="5284738" y="968971"/>
            <a:ext cx="3102610" cy="457200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684213"/>
            <a:ext cx="6424613" cy="525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11281" name="Group 11272">
            <a:extLst>
              <a:ext uri="{FF2B5EF4-FFF2-40B4-BE49-F238E27FC236}">
                <a16:creationId xmlns:a16="http://schemas.microsoft.com/office/drawing/2014/main" id="{15FF890B-3CE7-403A-AECE-2DE04FC7AF80}"/>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11274" name="Freeform 6">
              <a:extLst>
                <a:ext uri="{FF2B5EF4-FFF2-40B4-BE49-F238E27FC236}">
                  <a16:creationId xmlns:a16="http://schemas.microsoft.com/office/drawing/2014/main" id="{99A4E160-6CFD-4514-9E20-CA6692CCDB9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1275" name="Freeform 7">
              <a:extLst>
                <a:ext uri="{FF2B5EF4-FFF2-40B4-BE49-F238E27FC236}">
                  <a16:creationId xmlns:a16="http://schemas.microsoft.com/office/drawing/2014/main" id="{3DCD16F5-8D15-45FD-BA62-ADAC08183A2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1276" name="Freeform 8">
              <a:extLst>
                <a:ext uri="{FF2B5EF4-FFF2-40B4-BE49-F238E27FC236}">
                  <a16:creationId xmlns:a16="http://schemas.microsoft.com/office/drawing/2014/main" id="{E7CFAF28-6FDA-4C2C-BE51-123D1115F7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277" name="Freeform 9">
              <a:extLst>
                <a:ext uri="{FF2B5EF4-FFF2-40B4-BE49-F238E27FC236}">
                  <a16:creationId xmlns:a16="http://schemas.microsoft.com/office/drawing/2014/main" id="{1FD12703-0627-4991-B2A4-F96519F908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1278" name="Freeform 10">
              <a:extLst>
                <a:ext uri="{FF2B5EF4-FFF2-40B4-BE49-F238E27FC236}">
                  <a16:creationId xmlns:a16="http://schemas.microsoft.com/office/drawing/2014/main" id="{A5758E0B-DF61-40A8-B765-BC6841906A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1279" name="Freeform 11">
              <a:extLst>
                <a:ext uri="{FF2B5EF4-FFF2-40B4-BE49-F238E27FC236}">
                  <a16:creationId xmlns:a16="http://schemas.microsoft.com/office/drawing/2014/main" id="{3E063A1F-9566-4436-B4E3-2890FBBC2C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11266" name="Rectangle 2"/>
          <p:cNvSpPr>
            <a:spLocks noGrp="1" noChangeArrowheads="1"/>
          </p:cNvSpPr>
          <p:nvPr>
            <p:ph type="title"/>
          </p:nvPr>
        </p:nvSpPr>
        <p:spPr>
          <a:xfrm>
            <a:off x="1113233" y="685800"/>
            <a:ext cx="7514035" cy="1752599"/>
          </a:xfrm>
        </p:spPr>
        <p:txBody>
          <a:bodyPr vert="horz" lIns="91440" tIns="45720" rIns="91440" bIns="45720" rtlCol="0" anchor="ctr">
            <a:normAutofit/>
          </a:bodyPr>
          <a:lstStyle/>
          <a:p>
            <a:r>
              <a:rPr lang="en-US" altLang="en-US" b="1"/>
              <a:t>BLOODBORNE PATHOGENS DEFINED</a:t>
            </a:r>
          </a:p>
        </p:txBody>
      </p:sp>
      <p:pic>
        <p:nvPicPr>
          <p:cNvPr id="11268" name="Picture 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39116" y="3005200"/>
            <a:ext cx="2969408" cy="2523996"/>
          </a:xfrm>
          <a:prstGeom prst="roundRect">
            <a:avLst>
              <a:gd name="adj" fmla="val 4380"/>
            </a:avLst>
          </a:prstGeom>
          <a:no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4"/>
          <p:cNvSpPr>
            <a:spLocks noGrp="1" noChangeArrowheads="1"/>
          </p:cNvSpPr>
          <p:nvPr>
            <p:ph type="body" sz="half" idx="2"/>
          </p:nvPr>
        </p:nvSpPr>
        <p:spPr>
          <a:xfrm>
            <a:off x="4512252" y="2666999"/>
            <a:ext cx="4115015" cy="3124201"/>
          </a:xfrm>
        </p:spPr>
        <p:txBody>
          <a:bodyPr vert="horz" lIns="91440" tIns="45720" rIns="91440" bIns="45720" rtlCol="0" anchor="t">
            <a:normAutofit/>
          </a:bodyPr>
          <a:lstStyle/>
          <a:p>
            <a:pPr>
              <a:lnSpc>
                <a:spcPct val="90000"/>
              </a:lnSpc>
            </a:pPr>
            <a:r>
              <a:rPr lang="en-US" altLang="en-US" b="1" dirty="0"/>
              <a:t>Disease-causing microorganisms that may be present in human blood or OPIM (other potentially infectious material)</a:t>
            </a:r>
          </a:p>
          <a:p>
            <a:pPr lvl="1">
              <a:lnSpc>
                <a:spcPct val="90000"/>
              </a:lnSpc>
            </a:pPr>
            <a:r>
              <a:rPr lang="en-US" altLang="en-US" b="1" dirty="0"/>
              <a:t>Viruses</a:t>
            </a:r>
          </a:p>
          <a:p>
            <a:pPr lvl="1">
              <a:lnSpc>
                <a:spcPct val="90000"/>
              </a:lnSpc>
            </a:pPr>
            <a:r>
              <a:rPr lang="en-US" altLang="en-US" b="1" dirty="0"/>
              <a:t>Bacteria</a:t>
            </a:r>
          </a:p>
          <a:p>
            <a:pPr lvl="1">
              <a:lnSpc>
                <a:spcPct val="90000"/>
              </a:lnSpc>
            </a:pPr>
            <a:r>
              <a:rPr lang="en-US" altLang="en-US" b="1" dirty="0"/>
              <a:t>Parasites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1320529" y="685800"/>
            <a:ext cx="7306739" cy="1752599"/>
          </a:xfrm>
        </p:spPr>
        <p:txBody>
          <a:bodyPr>
            <a:normAutofit/>
          </a:bodyPr>
          <a:lstStyle/>
          <a:p>
            <a:pPr eaLnBrk="1" hangingPunct="1"/>
            <a:r>
              <a:rPr lang="en-US" altLang="en-US" b="1">
                <a:latin typeface="Submarine" pitchFamily="2" charset="0"/>
              </a:rPr>
              <a:t>LATEX GLOVES</a:t>
            </a:r>
          </a:p>
        </p:txBody>
      </p:sp>
      <p:graphicFrame>
        <p:nvGraphicFramePr>
          <p:cNvPr id="63493" name="Rectangle 3">
            <a:extLst>
              <a:ext uri="{FF2B5EF4-FFF2-40B4-BE49-F238E27FC236}">
                <a16:creationId xmlns:a16="http://schemas.microsoft.com/office/drawing/2014/main" id="{8359B6EE-2DC6-FE7C-8EA5-B0AEC0CEDE25}"/>
              </a:ext>
            </a:extLst>
          </p:cNvPr>
          <p:cNvGraphicFramePr>
            <a:graphicFrameLocks noGrp="1"/>
          </p:cNvGraphicFramePr>
          <p:nvPr>
            <p:ph idx="1"/>
            <p:extLst>
              <p:ext uri="{D42A27DB-BD31-4B8C-83A1-F6EECF244321}">
                <p14:modId xmlns:p14="http://schemas.microsoft.com/office/powerpoint/2010/main" val="1564136274"/>
              </p:ext>
            </p:extLst>
          </p:nvPr>
        </p:nvGraphicFramePr>
        <p:xfrm>
          <a:off x="1320528" y="2209800"/>
          <a:ext cx="7306740" cy="30966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sp useBgFill="1">
        <p:nvSpPr>
          <p:cNvPr id="64531" name="Rectangle 64519">
            <a:extLst>
              <a:ext uri="{FF2B5EF4-FFF2-40B4-BE49-F238E27FC236}">
                <a16:creationId xmlns:a16="http://schemas.microsoft.com/office/drawing/2014/main" id="{24DFAAE7-061D-4086-99EC-872CB30508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514" name="Rectangle 2"/>
          <p:cNvSpPr>
            <a:spLocks noGrp="1" noChangeArrowheads="1"/>
          </p:cNvSpPr>
          <p:nvPr>
            <p:ph type="title"/>
          </p:nvPr>
        </p:nvSpPr>
        <p:spPr>
          <a:xfrm>
            <a:off x="2890838" y="685800"/>
            <a:ext cx="5736430" cy="1752599"/>
          </a:xfrm>
        </p:spPr>
        <p:txBody>
          <a:bodyPr>
            <a:normAutofit/>
          </a:bodyPr>
          <a:lstStyle/>
          <a:p>
            <a:pPr eaLnBrk="1" hangingPunct="1"/>
            <a:r>
              <a:rPr lang="en-US" altLang="en-US" b="1">
                <a:latin typeface="Submarine" pitchFamily="2" charset="0"/>
              </a:rPr>
              <a:t>UNIVERSAL PRECAUTIONS</a:t>
            </a:r>
          </a:p>
        </p:txBody>
      </p:sp>
      <p:sp>
        <p:nvSpPr>
          <p:cNvPr id="64533" name="Rectangle 64521">
            <a:extLst>
              <a:ext uri="{FF2B5EF4-FFF2-40B4-BE49-F238E27FC236}">
                <a16:creationId xmlns:a16="http://schemas.microsoft.com/office/drawing/2014/main" id="{E7570099-A243-48DD-9EAE-36F4AC095B9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2554794" cy="6858000"/>
          </a:xfrm>
          <a:prstGeom prst="rect">
            <a:avLst/>
          </a:prstGeom>
          <a:gradFill flip="none" rotWithShape="1">
            <a:gsLst>
              <a:gs pos="0">
                <a:schemeClr val="accent1">
                  <a:lumMod val="89000"/>
                </a:schemeClr>
              </a:gs>
              <a:gs pos="23000">
                <a:schemeClr val="accent1">
                  <a:lumMod val="89000"/>
                </a:schemeClr>
              </a:gs>
              <a:gs pos="69000">
                <a:schemeClr val="accent1">
                  <a:lumMod val="75000"/>
                </a:schemeClr>
              </a:gs>
              <a:gs pos="97000">
                <a:schemeClr val="accent1">
                  <a:lumMod val="70000"/>
                </a:schemeClr>
              </a:gs>
            </a:gsLst>
            <a:path path="circle">
              <a:fillToRect l="50000" t="50000" r="50000" b="5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B0502020202020204"/>
              <a:ea typeface="+mn-ea"/>
              <a:cs typeface="+mn-cs"/>
            </a:endParaRPr>
          </a:p>
        </p:txBody>
      </p:sp>
      <p:sp>
        <p:nvSpPr>
          <p:cNvPr id="64524" name="Freeform 6">
            <a:extLst>
              <a:ext uri="{FF2B5EF4-FFF2-40B4-BE49-F238E27FC236}">
                <a16:creationId xmlns:a16="http://schemas.microsoft.com/office/drawing/2014/main" id="{45E4A74B-6514-424A-ADFA-C232FA6B90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1424" y="1"/>
            <a:ext cx="644163" cy="2780957"/>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lumMod val="75000"/>
            </a:schemeClr>
          </a:solidFill>
          <a:ln>
            <a:noFill/>
          </a:ln>
        </p:spPr>
      </p:sp>
      <p:sp>
        <p:nvSpPr>
          <p:cNvPr id="64526" name="Freeform 7">
            <a:extLst>
              <a:ext uri="{FF2B5EF4-FFF2-40B4-BE49-F238E27FC236}">
                <a16:creationId xmlns:a16="http://schemas.microsoft.com/office/drawing/2014/main" id="{F61C5C86-C785-4B92-9F2D-133B8B8C24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068" y="1"/>
            <a:ext cx="626857" cy="2671495"/>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rgbClr val="595959"/>
          </a:solidFill>
          <a:ln>
            <a:noFill/>
          </a:ln>
        </p:spPr>
      </p:sp>
      <p:sp>
        <p:nvSpPr>
          <p:cNvPr id="64528" name="Freeform 12">
            <a:extLst>
              <a:ext uri="{FF2B5EF4-FFF2-40B4-BE49-F238E27FC236}">
                <a16:creationId xmlns:a16="http://schemas.microsoft.com/office/drawing/2014/main" id="{954D0BF9-002C-4D3A-A222-C166094A5D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068" y="2585830"/>
            <a:ext cx="1631559" cy="4272171"/>
          </a:xfrm>
          <a:custGeom>
            <a:avLst/>
            <a:gdLst/>
            <a:ahLst/>
            <a:cxnLst/>
            <a:rect l="0" t="0" r="r" b="b"/>
            <a:pathLst>
              <a:path w="1697" h="2693">
                <a:moveTo>
                  <a:pt x="0" y="0"/>
                </a:moveTo>
                <a:lnTo>
                  <a:pt x="1622" y="2693"/>
                </a:lnTo>
                <a:lnTo>
                  <a:pt x="1697" y="2693"/>
                </a:lnTo>
                <a:lnTo>
                  <a:pt x="0" y="0"/>
                </a:lnTo>
                <a:close/>
              </a:path>
            </a:pathLst>
          </a:custGeom>
          <a:solidFill>
            <a:srgbClr val="262626"/>
          </a:solidFill>
          <a:ln>
            <a:noFill/>
          </a:ln>
        </p:spPr>
      </p:sp>
      <p:sp>
        <p:nvSpPr>
          <p:cNvPr id="64530" name="Freeform 13">
            <a:extLst>
              <a:ext uri="{FF2B5EF4-FFF2-40B4-BE49-F238E27FC236}">
                <a16:creationId xmlns:a16="http://schemas.microsoft.com/office/drawing/2014/main" id="{6080EB6E-D69F-43B1-91EC-75C3033425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4308" y="2695292"/>
            <a:ext cx="2018057" cy="4162709"/>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64532" name="Freeform: Shape 64531">
            <a:extLst>
              <a:ext uri="{FF2B5EF4-FFF2-40B4-BE49-F238E27FC236}">
                <a16:creationId xmlns:a16="http://schemas.microsoft.com/office/drawing/2014/main" id="{21BA816A-EE68-4A96-BA05-73303B2F4FE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371424" y="2690532"/>
            <a:ext cx="2178240" cy="4167469"/>
          </a:xfrm>
          <a:custGeom>
            <a:avLst/>
            <a:gdLst>
              <a:gd name="connsiteX0" fmla="*/ 0 w 2904320"/>
              <a:gd name="connsiteY0" fmla="*/ 0 h 4167469"/>
              <a:gd name="connsiteX1" fmla="*/ 288431 w 2904320"/>
              <a:gd name="connsiteY1" fmla="*/ 90425 h 4167469"/>
              <a:gd name="connsiteX2" fmla="*/ 2904320 w 2904320"/>
              <a:gd name="connsiteY2" fmla="*/ 3220465 h 4167469"/>
              <a:gd name="connsiteX3" fmla="*/ 2904320 w 2904320"/>
              <a:gd name="connsiteY3" fmla="*/ 4167469 h 4167469"/>
              <a:gd name="connsiteX4" fmla="*/ 2694589 w 2904320"/>
              <a:gd name="connsiteY4" fmla="*/ 4167469 h 4167469"/>
              <a:gd name="connsiteX5" fmla="*/ 3846 w 2904320"/>
              <a:gd name="connsiteY5" fmla="*/ 4759 h 4167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4320" h="4167469">
                <a:moveTo>
                  <a:pt x="0" y="0"/>
                </a:moveTo>
                <a:lnTo>
                  <a:pt x="288431" y="90425"/>
                </a:lnTo>
                <a:lnTo>
                  <a:pt x="2904320" y="3220465"/>
                </a:lnTo>
                <a:lnTo>
                  <a:pt x="2904320" y="4167469"/>
                </a:lnTo>
                <a:lnTo>
                  <a:pt x="2694589" y="4167469"/>
                </a:lnTo>
                <a:lnTo>
                  <a:pt x="3846" y="4759"/>
                </a:lnTo>
                <a:close/>
              </a:path>
            </a:pathLst>
          </a:custGeom>
          <a:solidFill>
            <a:schemeClr val="accent1">
              <a:lumMod val="75000"/>
            </a:schemeClr>
          </a:solidFill>
          <a:ln>
            <a:noFill/>
          </a:ln>
        </p:spPr>
      </p:sp>
      <p:sp>
        <p:nvSpPr>
          <p:cNvPr id="64534" name="Freeform 15">
            <a:extLst>
              <a:ext uri="{FF2B5EF4-FFF2-40B4-BE49-F238E27FC236}">
                <a16:creationId xmlns:a16="http://schemas.microsoft.com/office/drawing/2014/main" id="{22A94CDB-5D63-4C75-9CB6-6C18CDF372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106068" y="2581071"/>
            <a:ext cx="2170926" cy="427693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rgbClr val="404040"/>
          </a:solidFill>
          <a:ln>
            <a:noFill/>
          </a:ln>
        </p:spPr>
      </p:sp>
      <p:sp>
        <p:nvSpPr>
          <p:cNvPr id="64515" name="Rectangle 3"/>
          <p:cNvSpPr>
            <a:spLocks noGrp="1" noChangeArrowheads="1"/>
          </p:cNvSpPr>
          <p:nvPr>
            <p:ph idx="1"/>
          </p:nvPr>
        </p:nvSpPr>
        <p:spPr>
          <a:xfrm>
            <a:off x="2890838" y="2666999"/>
            <a:ext cx="5736429" cy="3124201"/>
          </a:xfrm>
        </p:spPr>
        <p:txBody>
          <a:bodyPr anchor="t">
            <a:normAutofit/>
          </a:bodyPr>
          <a:lstStyle/>
          <a:p>
            <a:pPr eaLnBrk="1" hangingPunct="1">
              <a:buFontTx/>
              <a:buNone/>
            </a:pPr>
            <a:endParaRPr lang="en-US" altLang="en-US" sz="1700">
              <a:latin typeface="Submarine" pitchFamily="2" charset="0"/>
            </a:endParaRPr>
          </a:p>
          <a:p>
            <a:pPr eaLnBrk="1" hangingPunct="1"/>
            <a:r>
              <a:rPr lang="en-US" altLang="en-US" sz="1700" b="1">
                <a:latin typeface="Submarine" pitchFamily="2" charset="0"/>
              </a:rPr>
              <a:t>Infection control approach that treats all human blood and certain body fluids as if they are known to contain bloodborne pathogens</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65545" name="Rectangle 65544">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547" name="Freeform: Shape 65546">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5538"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2200" b="1">
                <a:solidFill>
                  <a:srgbClr val="FFFFFF"/>
                </a:solidFill>
                <a:latin typeface="Submarine" pitchFamily="2" charset="0"/>
              </a:rPr>
              <a:t>MATERIALS THAT REQUIRE PRECAUTIONS</a:t>
            </a:r>
          </a:p>
        </p:txBody>
      </p:sp>
      <p:grpSp>
        <p:nvGrpSpPr>
          <p:cNvPr id="65549" name="Group 65548">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65550"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65551"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65552"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65553"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65554"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65555"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65541" name="Rectangle 3">
            <a:extLst>
              <a:ext uri="{FF2B5EF4-FFF2-40B4-BE49-F238E27FC236}">
                <a16:creationId xmlns:a16="http://schemas.microsoft.com/office/drawing/2014/main" id="{58F63796-3847-DD77-B560-AB6CC6D46308}"/>
              </a:ext>
            </a:extLst>
          </p:cNvPr>
          <p:cNvGraphicFramePr>
            <a:graphicFrameLocks noGrp="1"/>
          </p:cNvGraphicFramePr>
          <p:nvPr>
            <p:ph idx="1"/>
            <p:extLst>
              <p:ext uri="{D42A27DB-BD31-4B8C-83A1-F6EECF244321}">
                <p14:modId xmlns:p14="http://schemas.microsoft.com/office/powerpoint/2010/main" val="69208650"/>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6568" name="Rectangle 66567">
            <a:extLst>
              <a:ext uri="{FF2B5EF4-FFF2-40B4-BE49-F238E27FC236}">
                <a16:creationId xmlns:a16="http://schemas.microsoft.com/office/drawing/2014/main" id="{DE47280D-9DF4-4EC0-870E-F5799F7AD3C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sp useBgFill="1">
        <p:nvSpPr>
          <p:cNvPr id="66570" name="Freeform 37">
            <a:extLst>
              <a:ext uri="{FF2B5EF4-FFF2-40B4-BE49-F238E27FC236}">
                <a16:creationId xmlns:a16="http://schemas.microsoft.com/office/drawing/2014/main" id="{7ED3A13C-2CCC-4715-A54F-87795E0CED5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2"/>
            <a:ext cx="6004037" cy="6857999"/>
          </a:xfrm>
          <a:custGeom>
            <a:avLst/>
            <a:gdLst>
              <a:gd name="connsiteX0" fmla="*/ 0 w 8005382"/>
              <a:gd name="connsiteY0" fmla="*/ 0 h 6857999"/>
              <a:gd name="connsiteX1" fmla="*/ 7723450 w 8005382"/>
              <a:gd name="connsiteY1" fmla="*/ 0 h 6857999"/>
              <a:gd name="connsiteX2" fmla="*/ 6859850 w 8005382"/>
              <a:gd name="connsiteY2" fmla="*/ 5223932 h 6857999"/>
              <a:gd name="connsiteX3" fmla="*/ 8005382 w 8005382"/>
              <a:gd name="connsiteY3" fmla="*/ 6857999 h 6857999"/>
              <a:gd name="connsiteX4" fmla="*/ 0 w 8005382"/>
              <a:gd name="connsiteY4" fmla="*/ 6857999 h 68579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5382" h="6857999">
                <a:moveTo>
                  <a:pt x="0" y="0"/>
                </a:moveTo>
                <a:lnTo>
                  <a:pt x="7723450" y="0"/>
                </a:lnTo>
                <a:lnTo>
                  <a:pt x="6859850" y="5223932"/>
                </a:lnTo>
                <a:lnTo>
                  <a:pt x="8005382" y="6857999"/>
                </a:lnTo>
                <a:lnTo>
                  <a:pt x="0" y="6857999"/>
                </a:lnTo>
                <a:close/>
              </a:path>
            </a:pathLst>
          </a:custGeom>
          <a:ln>
            <a:noFill/>
          </a:ln>
          <a:effectLst/>
        </p:spPr>
        <p:style>
          <a:lnRef idx="1">
            <a:schemeClr val="accent1"/>
          </a:lnRef>
          <a:fillRef idx="1003">
            <a:schemeClr val="lt1"/>
          </a:fillRef>
          <a:effectRef idx="2">
            <a:schemeClr val="accent1"/>
          </a:effectRef>
          <a:fontRef idx="minor">
            <a:schemeClr val="lt1"/>
          </a:fontRef>
        </p:style>
        <p:txBody>
          <a:bodyPr wrap="square" rtlCol="0" anchor="ctr">
            <a:noAutofit/>
          </a:bodyPr>
          <a:lstStyle/>
          <a:p>
            <a:pPr algn="ctr"/>
            <a:endParaRPr lang="en-US"/>
          </a:p>
        </p:txBody>
      </p:sp>
      <p:grpSp>
        <p:nvGrpSpPr>
          <p:cNvPr id="66572" name="Group 66571">
            <a:extLst>
              <a:ext uri="{FF2B5EF4-FFF2-40B4-BE49-F238E27FC236}">
                <a16:creationId xmlns:a16="http://schemas.microsoft.com/office/drawing/2014/main" id="{FB6C0892-83F6-4C98-B806-06627C732547}"/>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207197" y="0"/>
            <a:ext cx="1827609" cy="6858001"/>
            <a:chOff x="1320800" y="0"/>
            <a:chExt cx="2436813" cy="6858001"/>
          </a:xfrm>
        </p:grpSpPr>
        <p:sp>
          <p:nvSpPr>
            <p:cNvPr id="66573" name="Freeform 6">
              <a:extLst>
                <a:ext uri="{FF2B5EF4-FFF2-40B4-BE49-F238E27FC236}">
                  <a16:creationId xmlns:a16="http://schemas.microsoft.com/office/drawing/2014/main" id="{76E9889C-BAC7-429B-86C0-2D7736A398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66574" name="Freeform 7">
              <a:extLst>
                <a:ext uri="{FF2B5EF4-FFF2-40B4-BE49-F238E27FC236}">
                  <a16:creationId xmlns:a16="http://schemas.microsoft.com/office/drawing/2014/main" id="{B84616D5-1F3D-4B55-BA27-B53B56376B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rgbClr val="595959"/>
            </a:solidFill>
            <a:ln>
              <a:noFill/>
            </a:ln>
          </p:spPr>
        </p:sp>
        <p:sp>
          <p:nvSpPr>
            <p:cNvPr id="66575" name="Freeform 8">
              <a:extLst>
                <a:ext uri="{FF2B5EF4-FFF2-40B4-BE49-F238E27FC236}">
                  <a16:creationId xmlns:a16="http://schemas.microsoft.com/office/drawing/2014/main" id="{D6883E9B-59DA-4777-AC43-55F9164D3F6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rgbClr val="262626"/>
            </a:solidFill>
            <a:ln>
              <a:noFill/>
            </a:ln>
          </p:spPr>
        </p:sp>
        <p:sp>
          <p:nvSpPr>
            <p:cNvPr id="66576" name="Freeform 9">
              <a:extLst>
                <a:ext uri="{FF2B5EF4-FFF2-40B4-BE49-F238E27FC236}">
                  <a16:creationId xmlns:a16="http://schemas.microsoft.com/office/drawing/2014/main" id="{F5442FF4-005F-4930-92FB-6594E29C4F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66577" name="Freeform 10">
              <a:extLst>
                <a:ext uri="{FF2B5EF4-FFF2-40B4-BE49-F238E27FC236}">
                  <a16:creationId xmlns:a16="http://schemas.microsoft.com/office/drawing/2014/main" id="{648BA981-E918-4543-BE19-51E03C5710B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66578" name="Freeform 11">
              <a:extLst>
                <a:ext uri="{FF2B5EF4-FFF2-40B4-BE49-F238E27FC236}">
                  <a16:creationId xmlns:a16="http://schemas.microsoft.com/office/drawing/2014/main" id="{03A6AFED-BD81-4CCC-AADE-1E8923376C6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rgbClr val="404040"/>
            </a:solidFill>
            <a:ln>
              <a:noFill/>
            </a:ln>
          </p:spPr>
        </p:sp>
      </p:grpSp>
      <p:sp>
        <p:nvSpPr>
          <p:cNvPr id="66562" name="Rectangle 2"/>
          <p:cNvSpPr>
            <a:spLocks noGrp="1" noChangeArrowheads="1"/>
          </p:cNvSpPr>
          <p:nvPr>
            <p:ph type="title"/>
          </p:nvPr>
        </p:nvSpPr>
        <p:spPr>
          <a:xfrm>
            <a:off x="6256432" y="1023257"/>
            <a:ext cx="2426312" cy="4767943"/>
          </a:xfrm>
          <a:effectLst/>
        </p:spPr>
        <p:txBody>
          <a:bodyPr anchor="ctr">
            <a:normAutofit/>
          </a:bodyPr>
          <a:lstStyle/>
          <a:p>
            <a:pPr algn="l" eaLnBrk="1" hangingPunct="1"/>
            <a:r>
              <a:rPr lang="en-US" altLang="en-US" sz="2800" b="1">
                <a:solidFill>
                  <a:srgbClr val="000000"/>
                </a:solidFill>
                <a:latin typeface="Submarine" pitchFamily="2" charset="0"/>
              </a:rPr>
              <a:t>MATERIALS THAT </a:t>
            </a:r>
            <a:r>
              <a:rPr lang="en-US" altLang="en-US" sz="2800" b="1" u="sng">
                <a:solidFill>
                  <a:srgbClr val="000000"/>
                </a:solidFill>
                <a:latin typeface="Submarine" pitchFamily="2" charset="0"/>
              </a:rPr>
              <a:t>DO NOT </a:t>
            </a:r>
            <a:r>
              <a:rPr lang="en-US" altLang="en-US" sz="2800" b="1">
                <a:solidFill>
                  <a:srgbClr val="000000"/>
                </a:solidFill>
                <a:latin typeface="Submarine" pitchFamily="2" charset="0"/>
              </a:rPr>
              <a:t>REQUIRE PRECAUTIONS</a:t>
            </a:r>
          </a:p>
        </p:txBody>
      </p:sp>
      <p:sp>
        <p:nvSpPr>
          <p:cNvPr id="66563" name="Rectangle 3"/>
          <p:cNvSpPr>
            <a:spLocks noGrp="1" noChangeArrowheads="1"/>
          </p:cNvSpPr>
          <p:nvPr>
            <p:ph idx="1"/>
          </p:nvPr>
        </p:nvSpPr>
        <p:spPr>
          <a:xfrm>
            <a:off x="519776" y="1023257"/>
            <a:ext cx="4476386" cy="4767944"/>
          </a:xfrm>
        </p:spPr>
        <p:txBody>
          <a:bodyPr anchor="ctr">
            <a:normAutofit/>
          </a:bodyPr>
          <a:lstStyle/>
          <a:p>
            <a:pPr eaLnBrk="1" hangingPunct="1"/>
            <a:r>
              <a:rPr lang="en-US" altLang="en-US" sz="1700" b="1" dirty="0">
                <a:latin typeface="Submarine" pitchFamily="2" charset="0"/>
              </a:rPr>
              <a:t>Universal Precautions do not apply to these fluids UNLESS </a:t>
            </a:r>
            <a:r>
              <a:rPr lang="en-US" altLang="en-US" sz="1700" b="1" u="sng" dirty="0">
                <a:latin typeface="Submarine" pitchFamily="2" charset="0"/>
              </a:rPr>
              <a:t>blood is visible</a:t>
            </a:r>
            <a:r>
              <a:rPr lang="en-US" altLang="en-US" sz="1700" b="1" dirty="0">
                <a:latin typeface="Submarine" pitchFamily="2" charset="0"/>
              </a:rPr>
              <a:t>:</a:t>
            </a:r>
          </a:p>
          <a:p>
            <a:pPr lvl="2" eaLnBrk="1" hangingPunct="1">
              <a:buFontTx/>
              <a:buNone/>
            </a:pPr>
            <a:r>
              <a:rPr lang="en-US" altLang="en-US" sz="1700" b="1" dirty="0">
                <a:latin typeface="Submarine" pitchFamily="2" charset="0"/>
              </a:rPr>
              <a:t>feces			nasal secretions</a:t>
            </a:r>
          </a:p>
          <a:p>
            <a:pPr lvl="2" eaLnBrk="1" hangingPunct="1">
              <a:buFontTx/>
              <a:buNone/>
            </a:pPr>
            <a:r>
              <a:rPr lang="en-US" altLang="en-US" sz="1700" b="1" dirty="0">
                <a:latin typeface="Submarine" pitchFamily="2" charset="0"/>
              </a:rPr>
              <a:t>sputum		ear secretions </a:t>
            </a:r>
          </a:p>
          <a:p>
            <a:pPr lvl="2" eaLnBrk="1" hangingPunct="1">
              <a:buFontTx/>
              <a:buNone/>
            </a:pPr>
            <a:r>
              <a:rPr lang="en-US" altLang="en-US" sz="1700" b="1" dirty="0">
                <a:latin typeface="Submarine" pitchFamily="2" charset="0"/>
              </a:rPr>
              <a:t>sweat		urine</a:t>
            </a:r>
          </a:p>
          <a:p>
            <a:pPr lvl="2" eaLnBrk="1" hangingPunct="1">
              <a:buFontTx/>
              <a:buNone/>
            </a:pPr>
            <a:r>
              <a:rPr lang="en-US" altLang="en-US" sz="1700" b="1" dirty="0">
                <a:latin typeface="Submarine" pitchFamily="2" charset="0"/>
              </a:rPr>
              <a:t>vomitus</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sp useBgFill="1">
        <p:nvSpPr>
          <p:cNvPr id="67593" name="Rectangle 67592">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595" name="Freeform: Shape 67594">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7586" name="Rectangle 2"/>
          <p:cNvSpPr>
            <a:spLocks noGrp="1" noChangeArrowheads="1"/>
          </p:cNvSpPr>
          <p:nvPr>
            <p:ph type="title"/>
          </p:nvPr>
        </p:nvSpPr>
        <p:spPr>
          <a:xfrm>
            <a:off x="401265" y="685800"/>
            <a:ext cx="1979972" cy="5105400"/>
          </a:xfrm>
        </p:spPr>
        <p:txBody>
          <a:bodyPr>
            <a:normAutofit/>
          </a:bodyPr>
          <a:lstStyle/>
          <a:p>
            <a:pPr eaLnBrk="1" hangingPunct="1"/>
            <a:r>
              <a:rPr lang="en-US" altLang="en-US" sz="2800" b="1">
                <a:solidFill>
                  <a:srgbClr val="FFFFFF"/>
                </a:solidFill>
                <a:latin typeface="Submarine" pitchFamily="2" charset="0"/>
              </a:rPr>
              <a:t>BODY SUBSTANCE ISOLATION (BSI)</a:t>
            </a:r>
          </a:p>
        </p:txBody>
      </p:sp>
      <p:grpSp>
        <p:nvGrpSpPr>
          <p:cNvPr id="67597" name="Group 67596">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67598"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67599"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67600"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67601"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67602"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67603"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67589" name="Rectangle 3">
            <a:extLst>
              <a:ext uri="{FF2B5EF4-FFF2-40B4-BE49-F238E27FC236}">
                <a16:creationId xmlns:a16="http://schemas.microsoft.com/office/drawing/2014/main" id="{44CDFE6F-FEE2-B603-8D54-1097DAF65178}"/>
              </a:ext>
            </a:extLst>
          </p:cNvPr>
          <p:cNvGraphicFramePr>
            <a:graphicFrameLocks noGrp="1"/>
          </p:cNvGraphicFramePr>
          <p:nvPr>
            <p:ph idx="1"/>
            <p:extLst>
              <p:ext uri="{D42A27DB-BD31-4B8C-83A1-F6EECF244321}">
                <p14:modId xmlns:p14="http://schemas.microsoft.com/office/powerpoint/2010/main" val="194746694"/>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8617" name="Rectangle 68616">
            <a:extLst>
              <a:ext uri="{FF2B5EF4-FFF2-40B4-BE49-F238E27FC236}">
                <a16:creationId xmlns:a16="http://schemas.microsoft.com/office/drawing/2014/main" id="{BED1B64B-251E-446A-A285-6626C4EC01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003">
            <a:schemeClr val="lt2"/>
          </a:fillRef>
          <a:effectRef idx="0">
            <a:schemeClr val="accent1"/>
          </a:effectRef>
          <a:fontRef idx="minor">
            <a:schemeClr val="lt1"/>
          </a:fontRef>
        </p:style>
        <p:txBody>
          <a:bodyPr rtlCol="0" anchor="ctr"/>
          <a:lstStyle/>
          <a:p>
            <a:pPr algn="ctr"/>
            <a:endParaRPr lang="en-US"/>
          </a:p>
        </p:txBody>
      </p:sp>
      <p:grpSp>
        <p:nvGrpSpPr>
          <p:cNvPr id="68619" name="Group 68618">
            <a:extLst>
              <a:ext uri="{FF2B5EF4-FFF2-40B4-BE49-F238E27FC236}">
                <a16:creationId xmlns:a16="http://schemas.microsoft.com/office/drawing/2014/main" id="{CD02B5D1-60D4-4D5B-AFD9-C986E227431B}"/>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68620" name="Freeform 6">
              <a:extLst>
                <a:ext uri="{FF2B5EF4-FFF2-40B4-BE49-F238E27FC236}">
                  <a16:creationId xmlns:a16="http://schemas.microsoft.com/office/drawing/2014/main" id="{54E16489-5A93-4D86-AAAD-52DB55A814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68621" name="Freeform 7">
              <a:extLst>
                <a:ext uri="{FF2B5EF4-FFF2-40B4-BE49-F238E27FC236}">
                  <a16:creationId xmlns:a16="http://schemas.microsoft.com/office/drawing/2014/main" id="{BC99456E-7EAD-49F1-B2FE-C2C561C0BE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68622" name="Freeform 8">
              <a:extLst>
                <a:ext uri="{FF2B5EF4-FFF2-40B4-BE49-F238E27FC236}">
                  <a16:creationId xmlns:a16="http://schemas.microsoft.com/office/drawing/2014/main" id="{922702DF-10E7-4320-B99B-75D2EE97FC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68623" name="Freeform 9">
              <a:extLst>
                <a:ext uri="{FF2B5EF4-FFF2-40B4-BE49-F238E27FC236}">
                  <a16:creationId xmlns:a16="http://schemas.microsoft.com/office/drawing/2014/main" id="{1EFA49A8-FE55-4D51-B1C9-11F13FFB71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68624" name="Freeform 10">
              <a:extLst>
                <a:ext uri="{FF2B5EF4-FFF2-40B4-BE49-F238E27FC236}">
                  <a16:creationId xmlns:a16="http://schemas.microsoft.com/office/drawing/2014/main" id="{4C63B37C-8CEE-4A72-AFD8-3C2DBD3725B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68625" name="Freeform 11">
              <a:extLst>
                <a:ext uri="{FF2B5EF4-FFF2-40B4-BE49-F238E27FC236}">
                  <a16:creationId xmlns:a16="http://schemas.microsoft.com/office/drawing/2014/main" id="{31245F86-6106-4758-A825-71AC9D6F9E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68610" name="Rectangle 2"/>
          <p:cNvSpPr>
            <a:spLocks noGrp="1" noChangeArrowheads="1"/>
          </p:cNvSpPr>
          <p:nvPr>
            <p:ph type="title"/>
          </p:nvPr>
        </p:nvSpPr>
        <p:spPr>
          <a:xfrm>
            <a:off x="1113234" y="1284051"/>
            <a:ext cx="2109288" cy="3723836"/>
          </a:xfrm>
        </p:spPr>
        <p:txBody>
          <a:bodyPr>
            <a:normAutofit/>
          </a:bodyPr>
          <a:lstStyle/>
          <a:p>
            <a:pPr eaLnBrk="1" hangingPunct="1"/>
            <a:r>
              <a:rPr lang="en-US" altLang="en-US" sz="3100" b="1">
                <a:solidFill>
                  <a:srgbClr val="000000"/>
                </a:solidFill>
                <a:latin typeface="Submarine" pitchFamily="2" charset="0"/>
              </a:rPr>
              <a:t>EXPOSURE CONTROL PLAN</a:t>
            </a:r>
          </a:p>
        </p:txBody>
      </p:sp>
      <p:sp useBgFill="1">
        <p:nvSpPr>
          <p:cNvPr id="68627" name="Rounded Rectangle 16">
            <a:extLst>
              <a:ext uri="{FF2B5EF4-FFF2-40B4-BE49-F238E27FC236}">
                <a16:creationId xmlns:a16="http://schemas.microsoft.com/office/drawing/2014/main" id="{A27AE693-58E8-48BC-8ED0-568ABFEABB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65871" y="648931"/>
            <a:ext cx="5161397" cy="5231964"/>
          </a:xfrm>
          <a:prstGeom prst="roundRect">
            <a:avLst>
              <a:gd name="adj" fmla="val 4834"/>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8613" name="Rectangle 3">
            <a:extLst>
              <a:ext uri="{FF2B5EF4-FFF2-40B4-BE49-F238E27FC236}">
                <a16:creationId xmlns:a16="http://schemas.microsoft.com/office/drawing/2014/main" id="{948A5C90-3603-3B1A-E146-95E4A1CDE23E}"/>
              </a:ext>
            </a:extLst>
          </p:cNvPr>
          <p:cNvGraphicFramePr>
            <a:graphicFrameLocks noGrp="1"/>
          </p:cNvGraphicFramePr>
          <p:nvPr>
            <p:ph idx="1"/>
            <p:extLst>
              <p:ext uri="{D42A27DB-BD31-4B8C-83A1-F6EECF244321}">
                <p14:modId xmlns:p14="http://schemas.microsoft.com/office/powerpoint/2010/main" val="2168083585"/>
              </p:ext>
            </p:extLst>
          </p:nvPr>
        </p:nvGraphicFramePr>
        <p:xfrm>
          <a:off x="3705900" y="992181"/>
          <a:ext cx="4678020" cy="45662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endParaRPr lang="en-US" altLang="en-US"/>
          </a:p>
        </p:txBody>
      </p:sp>
      <p:pic>
        <p:nvPicPr>
          <p:cNvPr id="69635" name="Picture 2" descr="http://img2.infographicscreator.com/2014/08/Infographic-Ebola-Virus-diseas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7772" y="914399"/>
            <a:ext cx="8053388" cy="548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0666" name="Rectangle 70665">
            <a:extLst>
              <a:ext uri="{FF2B5EF4-FFF2-40B4-BE49-F238E27FC236}">
                <a16:creationId xmlns:a16="http://schemas.microsoft.com/office/drawing/2014/main" id="{12E8CD4E-6381-4807-AA5B-CE0024A8BE1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solidFill>
            <a:schemeClr val="bg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668" name="Rectangle 70667">
            <a:extLst>
              <a:ext uri="{FF2B5EF4-FFF2-40B4-BE49-F238E27FC236}">
                <a16:creationId xmlns:a16="http://schemas.microsoft.com/office/drawing/2014/main" id="{D28445F8-F032-43C9-8D0F-A5155F52528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480059"/>
            <a:ext cx="4153916" cy="288702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659"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26334" y="644229"/>
            <a:ext cx="3418159" cy="25603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70" name="Rectangle 70669">
            <a:extLst>
              <a:ext uri="{FF2B5EF4-FFF2-40B4-BE49-F238E27FC236}">
                <a16:creationId xmlns:a16="http://schemas.microsoft.com/office/drawing/2014/main" id="{36A325B5-56A3-425A-B9A3-0CEB7CA1BB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2324" y="480060"/>
            <a:ext cx="4153916" cy="288702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660"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93603" y="644229"/>
            <a:ext cx="3431356" cy="25603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72" name="Rectangle 70671">
            <a:extLst>
              <a:ext uri="{FF2B5EF4-FFF2-40B4-BE49-F238E27FC236}">
                <a16:creationId xmlns:a16="http://schemas.microsoft.com/office/drawing/2014/main" id="{B80DE958-9D45-4CAD-BF1F-FA2ED970B7F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7759" y="3527956"/>
            <a:ext cx="4153916" cy="28499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658"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80884" y="3814856"/>
            <a:ext cx="3909060" cy="2237509"/>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0674" name="Rectangle 70673">
            <a:extLst>
              <a:ext uri="{FF2B5EF4-FFF2-40B4-BE49-F238E27FC236}">
                <a16:creationId xmlns:a16="http://schemas.microsoft.com/office/drawing/2014/main" id="{BB93B4BF-AD35-4E52-8131-161C5FB9CD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32324" y="3527956"/>
            <a:ext cx="4153916" cy="284998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0661" name="Picture 4"/>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754751" y="3975683"/>
            <a:ext cx="3909060" cy="195453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dk1" tx1="lt1" bg2="dk2" tx2="lt2" accent1="accent1" accent2="accent2" accent3="accent3" accent4="accent4" accent5="accent5" accent6="accent6" hlink="hlink" folHlink="folHlink"/>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7225" y="1143000"/>
            <a:ext cx="7699375"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90600" y="1423988"/>
            <a:ext cx="7119938" cy="398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28600" y="304800"/>
            <a:ext cx="8686800" cy="990600"/>
          </a:xfrm>
        </p:spPr>
        <p:txBody>
          <a:bodyPr/>
          <a:lstStyle/>
          <a:p>
            <a:pPr eaLnBrk="1" hangingPunct="1"/>
            <a:r>
              <a:rPr lang="en-US" altLang="en-US" sz="4800" b="1" dirty="0">
                <a:latin typeface="Submarine" pitchFamily="2" charset="0"/>
              </a:rPr>
              <a:t>MODES OF </a:t>
            </a:r>
            <a:r>
              <a:rPr lang="en-US" altLang="en-US" sz="4000" b="1" dirty="0">
                <a:latin typeface="Submarine" pitchFamily="2" charset="0"/>
              </a:rPr>
              <a:t>TRANSMISSION</a:t>
            </a:r>
          </a:p>
        </p:txBody>
      </p:sp>
      <p:sp>
        <p:nvSpPr>
          <p:cNvPr id="12291" name="Rectangle 3"/>
          <p:cNvSpPr>
            <a:spLocks noGrp="1" noChangeArrowheads="1"/>
          </p:cNvSpPr>
          <p:nvPr>
            <p:ph type="body" sz="half" idx="1"/>
          </p:nvPr>
        </p:nvSpPr>
        <p:spPr>
          <a:xfrm>
            <a:off x="990600" y="1333500"/>
            <a:ext cx="5638800" cy="5105400"/>
          </a:xfrm>
        </p:spPr>
        <p:txBody>
          <a:bodyPr/>
          <a:lstStyle/>
          <a:p>
            <a:pPr eaLnBrk="1" hangingPunct="1"/>
            <a:r>
              <a:rPr lang="en-US" altLang="en-US" b="1" dirty="0">
                <a:latin typeface="Submarine" pitchFamily="2" charset="0"/>
              </a:rPr>
              <a:t>Puncture wounds or cuts</a:t>
            </a:r>
          </a:p>
          <a:p>
            <a:pPr eaLnBrk="1" hangingPunct="1"/>
            <a:r>
              <a:rPr lang="en-US" altLang="en-US" b="1" dirty="0">
                <a:latin typeface="Submarine" pitchFamily="2" charset="0"/>
              </a:rPr>
              <a:t>Contact (touch, splash, or spray) with blood or OPIM on:</a:t>
            </a:r>
          </a:p>
          <a:p>
            <a:pPr lvl="1" eaLnBrk="1" hangingPunct="1"/>
            <a:r>
              <a:rPr lang="en-US" altLang="en-US" b="1" dirty="0">
                <a:latin typeface="Submarine" pitchFamily="2" charset="0"/>
              </a:rPr>
              <a:t>mucous membrane</a:t>
            </a:r>
          </a:p>
          <a:p>
            <a:pPr lvl="1" eaLnBrk="1" hangingPunct="1"/>
            <a:r>
              <a:rPr lang="en-US" altLang="en-US" b="1" dirty="0">
                <a:latin typeface="Submarine" pitchFamily="2" charset="0"/>
              </a:rPr>
              <a:t>non-intact skin</a:t>
            </a:r>
          </a:p>
          <a:p>
            <a:pPr lvl="2" eaLnBrk="1" hangingPunct="1"/>
            <a:r>
              <a:rPr lang="en-US" altLang="en-US" b="1" dirty="0">
                <a:latin typeface="Submarine" pitchFamily="2" charset="0"/>
              </a:rPr>
              <a:t>cuts, abrasions, burns</a:t>
            </a:r>
          </a:p>
          <a:p>
            <a:pPr lvl="2" eaLnBrk="1" hangingPunct="1"/>
            <a:r>
              <a:rPr lang="en-US" altLang="en-US" b="1" dirty="0">
                <a:latin typeface="Submarine" pitchFamily="2" charset="0"/>
              </a:rPr>
              <a:t>acne, rashes</a:t>
            </a:r>
          </a:p>
          <a:p>
            <a:pPr lvl="2" eaLnBrk="1" hangingPunct="1"/>
            <a:r>
              <a:rPr lang="en-US" altLang="en-US" b="1" dirty="0">
                <a:latin typeface="Submarine" pitchFamily="2" charset="0"/>
              </a:rPr>
              <a:t>papercuts, hangnails</a:t>
            </a:r>
          </a:p>
          <a:p>
            <a:pPr lvl="1" eaLnBrk="1" hangingPunct="1"/>
            <a:r>
              <a:rPr lang="en-US" altLang="en-US" b="1" dirty="0">
                <a:latin typeface="Submarine" pitchFamily="2" charset="0"/>
              </a:rPr>
              <a:t>contaminated sharps</a:t>
            </a:r>
          </a:p>
        </p:txBody>
      </p:sp>
      <p:graphicFrame>
        <p:nvGraphicFramePr>
          <p:cNvPr id="12292" name="Object 4"/>
          <p:cNvGraphicFramePr>
            <a:graphicFrameLocks noGrp="1" noChangeAspect="1"/>
          </p:cNvGraphicFramePr>
          <p:nvPr>
            <p:ph type="clipArt" sz="half" idx="2"/>
            <p:extLst>
              <p:ext uri="{D42A27DB-BD31-4B8C-83A1-F6EECF244321}">
                <p14:modId xmlns:p14="http://schemas.microsoft.com/office/powerpoint/2010/main" val="846462345"/>
              </p:ext>
            </p:extLst>
          </p:nvPr>
        </p:nvGraphicFramePr>
        <p:xfrm>
          <a:off x="5410200" y="3368040"/>
          <a:ext cx="3433569" cy="2908300"/>
        </p:xfrm>
        <a:graphic>
          <a:graphicData uri="http://schemas.openxmlformats.org/presentationml/2006/ole">
            <mc:AlternateContent xmlns:mc="http://schemas.openxmlformats.org/markup-compatibility/2006">
              <mc:Choice xmlns:v="urn:schemas-microsoft-com:vml" Requires="v">
                <p:oleObj spid="_x0000_s12299" name="Clip" r:id="rId4" imgW="4063497" imgH="3441826" progId="MS_ClipArt_Gallery.2">
                  <p:embed/>
                </p:oleObj>
              </mc:Choice>
              <mc:Fallback>
                <p:oleObj name="Clip" r:id="rId4" imgW="4063497" imgH="3441826" progId="MS_ClipArt_Gallery.2">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0200" y="3368040"/>
                        <a:ext cx="3433569" cy="2908300"/>
                      </a:xfrm>
                      <a:prstGeom prst="rect">
                        <a:avLst/>
                      </a:prstGeom>
                      <a:noFill/>
                      <a:ln>
                        <a:noFill/>
                      </a:ln>
                    </p:spPr>
                  </p:pic>
                </p:oleObj>
              </mc:Fallback>
            </mc:AlternateContent>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2">
                <a:tint val="90000"/>
                <a:lumMod val="110000"/>
              </a:schemeClr>
            </a:gs>
            <a:gs pos="100000">
              <a:schemeClr val="bg2">
                <a:shade val="64000"/>
                <a:lumMod val="98000"/>
              </a:schemeClr>
            </a:gs>
          </a:gsLst>
          <a:lin ang="5400000" scaled="0"/>
        </a:gradFill>
        <a:effectLst/>
      </p:bgPr>
    </p:bg>
    <p:spTree>
      <p:nvGrpSpPr>
        <p:cNvPr id="1" name=""/>
        <p:cNvGrpSpPr/>
        <p:nvPr/>
      </p:nvGrpSpPr>
      <p:grpSpPr>
        <a:xfrm>
          <a:off x="0" y="0"/>
          <a:ext cx="0" cy="0"/>
          <a:chOff x="0" y="0"/>
          <a:chExt cx="0" cy="0"/>
        </a:xfrm>
      </p:grpSpPr>
      <p:grpSp>
        <p:nvGrpSpPr>
          <p:cNvPr id="28" name="Group 7">
            <a:extLst>
              <a:ext uri="{FF2B5EF4-FFF2-40B4-BE49-F238E27FC236}">
                <a16:creationId xmlns:a16="http://schemas.microsoft.com/office/drawing/2014/main" id="{71092D16-14DA-4606-831F-0DB3EEECB91C}"/>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3109" y="0"/>
            <a:ext cx="1827609" cy="6858001"/>
            <a:chOff x="1320800" y="0"/>
            <a:chExt cx="2436813" cy="6858001"/>
          </a:xfrm>
        </p:grpSpPr>
        <p:sp>
          <p:nvSpPr>
            <p:cNvPr id="9" name="Freeform 6">
              <a:extLst>
                <a:ext uri="{FF2B5EF4-FFF2-40B4-BE49-F238E27FC236}">
                  <a16:creationId xmlns:a16="http://schemas.microsoft.com/office/drawing/2014/main" id="{81806E72-5EFD-4407-B492-2EBC71FF5E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10" name="Freeform 7">
              <a:extLst>
                <a:ext uri="{FF2B5EF4-FFF2-40B4-BE49-F238E27FC236}">
                  <a16:creationId xmlns:a16="http://schemas.microsoft.com/office/drawing/2014/main" id="{BA81CA3B-9A2E-4F71-BF99-2C58BA76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1" name="Freeform 8">
              <a:extLst>
                <a:ext uri="{FF2B5EF4-FFF2-40B4-BE49-F238E27FC236}">
                  <a16:creationId xmlns:a16="http://schemas.microsoft.com/office/drawing/2014/main" id="{D00EF4F3-D70F-44D5-A71C-69C3FA0D28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2" name="Freeform 9">
              <a:extLst>
                <a:ext uri="{FF2B5EF4-FFF2-40B4-BE49-F238E27FC236}">
                  <a16:creationId xmlns:a16="http://schemas.microsoft.com/office/drawing/2014/main" id="{2CC930FA-FD42-4EF1-A9AB-0F9C302383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3" name="Freeform 10">
              <a:extLst>
                <a:ext uri="{FF2B5EF4-FFF2-40B4-BE49-F238E27FC236}">
                  <a16:creationId xmlns:a16="http://schemas.microsoft.com/office/drawing/2014/main" id="{F18F276C-D13F-46CF-9880-2050C2DBF91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4" name="Freeform 11">
              <a:extLst>
                <a:ext uri="{FF2B5EF4-FFF2-40B4-BE49-F238E27FC236}">
                  <a16:creationId xmlns:a16="http://schemas.microsoft.com/office/drawing/2014/main" id="{EAB50995-FA10-4035-B16D-7D3989B2B62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useBgFill="1">
        <p:nvSpPr>
          <p:cNvPr id="29" name="Rectangle 15">
            <a:extLst>
              <a:ext uri="{FF2B5EF4-FFF2-40B4-BE49-F238E27FC236}">
                <a16:creationId xmlns:a16="http://schemas.microsoft.com/office/drawing/2014/main" id="{94C52C56-BEF2-4E22-8C8E-A7AC96B03A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Freeform: Shape 17">
            <a:extLst>
              <a:ext uri="{FF2B5EF4-FFF2-40B4-BE49-F238E27FC236}">
                <a16:creationId xmlns:a16="http://schemas.microsoft.com/office/drawing/2014/main" id="{42285737-90EE-47DC-AC80-8AE156B1196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0" y="-1"/>
            <a:ext cx="3302781" cy="6858001"/>
          </a:xfrm>
          <a:custGeom>
            <a:avLst/>
            <a:gdLst>
              <a:gd name="connsiteX0" fmla="*/ 3223890 w 4403709"/>
              <a:gd name="connsiteY0" fmla="*/ 6858001 h 6858001"/>
              <a:gd name="connsiteX1" fmla="*/ 4101908 w 4403709"/>
              <a:gd name="connsiteY1" fmla="*/ 6858001 h 6858001"/>
              <a:gd name="connsiteX2" fmla="*/ 3254950 w 4403709"/>
              <a:gd name="connsiteY2" fmla="*/ 1599356 h 6858001"/>
              <a:gd name="connsiteX3" fmla="*/ 3254950 w 4403709"/>
              <a:gd name="connsiteY3" fmla="*/ 1594062 h 6858001"/>
              <a:gd name="connsiteX4" fmla="*/ 4403709 w 4403709"/>
              <a:gd name="connsiteY4" fmla="*/ 0 h 6858001"/>
              <a:gd name="connsiteX5" fmla="*/ 3254950 w 4403709"/>
              <a:gd name="connsiteY5" fmla="*/ 0 h 6858001"/>
              <a:gd name="connsiteX6" fmla="*/ 2903520 w 4403709"/>
              <a:gd name="connsiteY6" fmla="*/ 0 h 6858001"/>
              <a:gd name="connsiteX7" fmla="*/ 0 w 4403709"/>
              <a:gd name="connsiteY7" fmla="*/ 0 h 6858001"/>
              <a:gd name="connsiteX8" fmla="*/ 0 w 4403709"/>
              <a:gd name="connsiteY8" fmla="*/ 6858000 h 6858001"/>
              <a:gd name="connsiteX9" fmla="*/ 3223890 w 4403709"/>
              <a:gd name="connsiteY9" fmla="*/ 685800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03709" h="6858001">
                <a:moveTo>
                  <a:pt x="3223890" y="6858001"/>
                </a:moveTo>
                <a:lnTo>
                  <a:pt x="4101908" y="6858001"/>
                </a:lnTo>
                <a:lnTo>
                  <a:pt x="3254950" y="1599356"/>
                </a:lnTo>
                <a:lnTo>
                  <a:pt x="3254950" y="1594062"/>
                </a:lnTo>
                <a:lnTo>
                  <a:pt x="4403709" y="0"/>
                </a:lnTo>
                <a:lnTo>
                  <a:pt x="3254950" y="0"/>
                </a:lnTo>
                <a:lnTo>
                  <a:pt x="2903520" y="0"/>
                </a:lnTo>
                <a:lnTo>
                  <a:pt x="0" y="0"/>
                </a:lnTo>
                <a:lnTo>
                  <a:pt x="0" y="6858000"/>
                </a:lnTo>
                <a:lnTo>
                  <a:pt x="3223890" y="6858000"/>
                </a:lnTo>
                <a:close/>
              </a:path>
            </a:pathLst>
          </a:custGeom>
          <a:ln>
            <a:noFill/>
          </a:ln>
        </p:spPr>
        <p:style>
          <a:lnRef idx="2">
            <a:schemeClr val="accent1">
              <a:shade val="50000"/>
            </a:schemeClr>
          </a:lnRef>
          <a:fillRef idx="1002">
            <a:schemeClr val="dk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1" name="Group 19">
            <a:extLst>
              <a:ext uri="{FF2B5EF4-FFF2-40B4-BE49-F238E27FC236}">
                <a16:creationId xmlns:a16="http://schemas.microsoft.com/office/drawing/2014/main" id="{B57BDC17-F1B3-455F-BBF1-680AA1F25C06}"/>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2486469" y="0"/>
            <a:ext cx="1827609" cy="6858001"/>
            <a:chOff x="1320800" y="0"/>
            <a:chExt cx="2436813" cy="6858001"/>
          </a:xfrm>
        </p:grpSpPr>
        <p:sp>
          <p:nvSpPr>
            <p:cNvPr id="21" name="Freeform 6">
              <a:extLst>
                <a:ext uri="{FF2B5EF4-FFF2-40B4-BE49-F238E27FC236}">
                  <a16:creationId xmlns:a16="http://schemas.microsoft.com/office/drawing/2014/main" id="{64E2FA9A-FEF7-4501-B0EB-5E45EDD217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22" name="Freeform 7">
              <a:extLst>
                <a:ext uri="{FF2B5EF4-FFF2-40B4-BE49-F238E27FC236}">
                  <a16:creationId xmlns:a16="http://schemas.microsoft.com/office/drawing/2014/main" id="{BC38192B-B4CB-47D4-A3B1-10010247F1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23" name="Freeform 8">
              <a:extLst>
                <a:ext uri="{FF2B5EF4-FFF2-40B4-BE49-F238E27FC236}">
                  <a16:creationId xmlns:a16="http://schemas.microsoft.com/office/drawing/2014/main" id="{96330E33-E171-4B0F-82B5-AF7230399B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24" name="Freeform 9">
              <a:extLst>
                <a:ext uri="{FF2B5EF4-FFF2-40B4-BE49-F238E27FC236}">
                  <a16:creationId xmlns:a16="http://schemas.microsoft.com/office/drawing/2014/main" id="{332B1723-69BF-42D7-B757-0FA059E152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25" name="Freeform 10">
              <a:extLst>
                <a:ext uri="{FF2B5EF4-FFF2-40B4-BE49-F238E27FC236}">
                  <a16:creationId xmlns:a16="http://schemas.microsoft.com/office/drawing/2014/main" id="{F115D62D-1E96-48D1-A78D-D370A0BFB9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26" name="Freeform 11">
              <a:extLst>
                <a:ext uri="{FF2B5EF4-FFF2-40B4-BE49-F238E27FC236}">
                  <a16:creationId xmlns:a16="http://schemas.microsoft.com/office/drawing/2014/main" id="{91C2876A-169D-4822-A766-C00578C88B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graphicFrame>
        <p:nvGraphicFramePr>
          <p:cNvPr id="32" name="TextBox 1">
            <a:extLst>
              <a:ext uri="{FF2B5EF4-FFF2-40B4-BE49-F238E27FC236}">
                <a16:creationId xmlns:a16="http://schemas.microsoft.com/office/drawing/2014/main" id="{B3A0D642-1C0C-6BD0-8B54-791B17FE5128}"/>
              </a:ext>
            </a:extLst>
          </p:cNvPr>
          <p:cNvGraphicFramePr/>
          <p:nvPr>
            <p:extLst>
              <p:ext uri="{D42A27DB-BD31-4B8C-83A1-F6EECF244321}">
                <p14:modId xmlns:p14="http://schemas.microsoft.com/office/powerpoint/2010/main" val="4203167395"/>
              </p:ext>
            </p:extLst>
          </p:nvPr>
        </p:nvGraphicFramePr>
        <p:xfrm>
          <a:off x="3757612" y="685800"/>
          <a:ext cx="4869656" cy="5105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blipFill rotWithShape="1">
          <a:blip r:embed="rId2">
            <a:duotone>
              <a:schemeClr val="bg2">
                <a:shade val="76000"/>
                <a:satMod val="180000"/>
              </a:schemeClr>
              <a:schemeClr val="bg2">
                <a:tint val="80000"/>
                <a:satMod val="120000"/>
                <a:lumMod val="180000"/>
              </a:schemeClr>
            </a:duotone>
          </a:blip>
          <a:stretch/>
        </a:blipFill>
        <a:effectLst/>
      </p:bgPr>
    </p:bg>
    <p:spTree>
      <p:nvGrpSpPr>
        <p:cNvPr id="1" name=""/>
        <p:cNvGrpSpPr/>
        <p:nvPr/>
      </p:nvGrpSpPr>
      <p:grpSpPr>
        <a:xfrm>
          <a:off x="0" y="0"/>
          <a:ext cx="0" cy="0"/>
          <a:chOff x="0" y="0"/>
          <a:chExt cx="0" cy="0"/>
        </a:xfrm>
      </p:grpSpPr>
      <p:grpSp>
        <p:nvGrpSpPr>
          <p:cNvPr id="75789" name="Group 75788">
            <a:extLst>
              <a:ext uri="{FF2B5EF4-FFF2-40B4-BE49-F238E27FC236}">
                <a16:creationId xmlns:a16="http://schemas.microsoft.com/office/drawing/2014/main" id="{08F94D66-27EC-4CB8-8226-D7F41C16186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09576" y="-4763"/>
            <a:ext cx="3761187" cy="6862763"/>
            <a:chOff x="2928938" y="-4763"/>
            <a:chExt cx="5014912" cy="6862763"/>
          </a:xfrm>
        </p:grpSpPr>
        <p:sp>
          <p:nvSpPr>
            <p:cNvPr id="75790" name="Freeform 6">
              <a:extLst>
                <a:ext uri="{FF2B5EF4-FFF2-40B4-BE49-F238E27FC236}">
                  <a16:creationId xmlns:a16="http://schemas.microsoft.com/office/drawing/2014/main" id="{1A53964C-7D93-4C48-A4A6-C4C2C393C5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75791" name="Freeform 7">
              <a:extLst>
                <a:ext uri="{FF2B5EF4-FFF2-40B4-BE49-F238E27FC236}">
                  <a16:creationId xmlns:a16="http://schemas.microsoft.com/office/drawing/2014/main" id="{9C944EEC-539E-4389-8785-58E65D04E8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75792" name="Freeform 9">
              <a:extLst>
                <a:ext uri="{FF2B5EF4-FFF2-40B4-BE49-F238E27FC236}">
                  <a16:creationId xmlns:a16="http://schemas.microsoft.com/office/drawing/2014/main" id="{7836EB7E-895C-4D68-B92E-312B371CBD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75793" name="Freeform 10">
              <a:extLst>
                <a:ext uri="{FF2B5EF4-FFF2-40B4-BE49-F238E27FC236}">
                  <a16:creationId xmlns:a16="http://schemas.microsoft.com/office/drawing/2014/main" id="{0F29242B-8CE7-4636-B326-4BEE42EB6D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75794" name="Freeform 11">
              <a:extLst>
                <a:ext uri="{FF2B5EF4-FFF2-40B4-BE49-F238E27FC236}">
                  <a16:creationId xmlns:a16="http://schemas.microsoft.com/office/drawing/2014/main" id="{4D0B8E9A-7727-4AD9-974E-8815F0B20E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75795" name="Freeform 12">
              <a:extLst>
                <a:ext uri="{FF2B5EF4-FFF2-40B4-BE49-F238E27FC236}">
                  <a16:creationId xmlns:a16="http://schemas.microsoft.com/office/drawing/2014/main" id="{1CD6C65C-71BE-4549-926A-1C1135FD06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75778" name="Rectangle 2"/>
          <p:cNvSpPr>
            <a:spLocks noGrp="1" noChangeArrowheads="1"/>
          </p:cNvSpPr>
          <p:nvPr>
            <p:ph type="title"/>
          </p:nvPr>
        </p:nvSpPr>
        <p:spPr>
          <a:xfrm>
            <a:off x="2430068" y="4495800"/>
            <a:ext cx="5985677" cy="1139253"/>
          </a:xfrm>
        </p:spPr>
        <p:txBody>
          <a:bodyPr vert="horz" lIns="91440" tIns="45720" rIns="91440" bIns="45720" rtlCol="0" anchor="b">
            <a:normAutofit/>
          </a:bodyPr>
          <a:lstStyle/>
          <a:p>
            <a:pPr algn="r"/>
            <a:r>
              <a:rPr lang="en-US" altLang="en-US" sz="4400" b="1" dirty="0"/>
              <a:t>QUESTIONS?</a:t>
            </a:r>
          </a:p>
        </p:txBody>
      </p:sp>
      <p:sp>
        <p:nvSpPr>
          <p:cNvPr id="75797" name="Rounded Rectangle 6">
            <a:extLst>
              <a:ext uri="{FF2B5EF4-FFF2-40B4-BE49-F238E27FC236}">
                <a16:creationId xmlns:a16="http://schemas.microsoft.com/office/drawing/2014/main" id="{56E390B6-47E3-4ADD-9C03-196F64347A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788920" y="609600"/>
            <a:ext cx="5875020" cy="3633216"/>
          </a:xfrm>
          <a:prstGeom prst="roundRect">
            <a:avLst>
              <a:gd name="adj" fmla="val 4834"/>
            </a:avLst>
          </a:prstGeom>
          <a:solidFill>
            <a:schemeClr val="bg1"/>
          </a:solidFill>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A picture containing text&#10;&#10;Description automatically generated">
            <a:extLst>
              <a:ext uri="{FF2B5EF4-FFF2-40B4-BE49-F238E27FC236}">
                <a16:creationId xmlns:a16="http://schemas.microsoft.com/office/drawing/2014/main" id="{F61925E8-AD99-4D9A-BB14-5F06516C168C}"/>
              </a:ext>
            </a:extLst>
          </p:cNvPr>
          <p:cNvPicPr>
            <a:picLocks noChangeAspect="1"/>
          </p:cNvPicPr>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r="2" b="17648"/>
          <a:stretch/>
        </p:blipFill>
        <p:spPr>
          <a:xfrm>
            <a:off x="3033848" y="975360"/>
            <a:ext cx="5381897" cy="2947416"/>
          </a:xfrm>
          <a:prstGeom prst="rect">
            <a:avLst/>
          </a:prstGeom>
        </p:spPr>
      </p:pic>
      <p:sp>
        <p:nvSpPr>
          <p:cNvPr id="75780" name="AutoShape 6" descr="data:image/jpeg;base64,/9j/4AAQSkZJRgABAQAAAQABAAD/2wBDAAkGBwgHBgkIBwgKCgkLDRYPDQwMDRsUFRAWIB0iIiAdHx8kKDQsJCYxJx8fLT0tMTU3Ojo6Iys/RD84QzQ5Ojf/2wBDAQoKCg0MDRoPDxo3JR8lNzc3Nzc3Nzc3Nzc3Nzc3Nzc3Nzc3Nzc3Nzc3Nzc3Nzc3Nzc3Nzc3Nzc3Nzc3Nzc3Nzf/wAARCADiAN8DASIAAhEBAxEB/8QAHAAAAQUBAQEAAAAAAAAAAAAAAAIDBAUGBwEI/8QAOxAAAQMDAgUDAwIFAgQHAAAAAQACAwQFERIhBhMxQVEiMmEUI3EHQhUzUpGhJUMWJjSBRFOxwdHh8P/EABkBAAMBAQEAAAAAAAAAAAAAAAABAgMEBf/EACIRAAICAgMBAAMBAQAAAAAAAAABAhEDEgQhMVEiMkFCYf/aAAwDAQACEQMRAD8A7ihCEACEIQAIQhAAhCEACEKPW1kFDA6eplbGxo6uOEASFSX7ii12OndLVTsc5v7GkalzrjD9TZ5nuo7GHR4yDMehXPXtq7lUGWqe+aRxyTnZQ5UUonQrv+rbZsi3wFo7F6x9fxhdbhIXkNBXkFjDgHTEZ7bKU2z049zcrF5o/S1FkS38XXSgnbMCwjPTK6BYv1Zo3uZBcYXiQ7am9AsW+z0zgMNwR0VdVWSVhc+JwLT1aAiOaLfoOB9E2260VzibJR1EcgIzpad1OXzHba+42KoEtumfC4HJDj1XXOC/1EprrppbliCoG2txwHFbqVmbR0BC8DgQCCCD0K9VCBCEIAEIQgAQhCABCEIAEIQgAQhCABCZq6mOkgdNNkMb1ICpGcY2N4LhVdDuMbpNpehRoV5lZWq/UCxQAgTlzsdAFj77+o9ZUh8FuiDYnf7g6qXkiilFs3PE3FtBYY3NfIJKnHpiHdce4l4puPEUx5znRQZ2hBUF7KiuqDJO900pOdTuysKagZF6pPU7wVhPOWoFfQ2syeuQYZ4VvDDFC3ETA35TmMbAYHZGFyym5emiVAhe4RhQM8R06L3CMIAj1NHDUMIc0Bx7qjqqCWmcDk7HLXjstJhJexsjdLxkLSGRxJastODP1AqLfoo7u4ywjYTHsF1e3XKkuUImo5myMI7LgVVbepjGpvhIoq2vtkrXUtTJG1v+2DsV1QzGbgfRiFyCh/Uu6QgMmpWvaP3FaGi/UuheB9W3Qe+FqskWTqzfIVLYuJrffXubQOc7SMk42V0rTT8JBCEJgCEIQAIQhAAhCquJL5DYLcayoaXtDgNI6pN12BZSxsljdHIA5jhgg91x/jzhWS0VTq6ka40kh3a39q6rarpS3WkjqKSRrmuAOAdwn62lhraaSnqGB0bxggqZxU0UnTPnVkbJHAYBB74VjFbWt3ef7KXxhw3Lw7cDoBdRyHMZH7VFt9VqAjkO/YrhyKSNk0yUyJsYwwD8peEojCMLAoRhe4SsE9N17pI93pQAjBRhePlgZ7pmhNmtpB/4hidMB3CMJDKimecNqGp0AO9rw78JAJwjCWWuHUYXiAE4SJII5BhzQncJqpmbTxlzvd2CaAgVtPDC3DSS49AkWm1T3quZR0cQLifW/GwCaYyeuq2xQtL5pDgNHhdo4M4bisVvbqANQ8Zc49QurFBv0zlKifw5YqSw29lNSxgED1OxuSrVN1E0VPE6Wd7WMAyS4rCVHH7JuJKe20Q+yX4fJ2K624xVGVNm/QgHIyEKhAhCEACEIQALlX6r3F76+GhjdmIt9Y+V1CpnZTwPlkOGtGSuE3eaSvu9TK86xzPQT4WGeaSouCtiLBe6yw1IkpHu5P7o89QuxcNcS0d+pg6JwbOB64idwuSSUDXRDRs/qo1JJVWyqFRSPMUoO+D7lhDPqaShZ2++WmC8UElLUNGXD0u/pXDr1aamxXF1NO0gA/adj3BdW4U4vgujGU9WRHU4wAe6sOK+Hqe/0Do3gNmaPRJ3C3klkjtEzTcXTOSUNTz2aHfzBsE7PPFTNzO8N8DyqW4PktdY6kjAdOx2kfKdoeHq67Ty/wAYc+FmnMJA9xXHovWa2InvsszzDQ05e4dwE1a6K88QSyMgeWiP+Zv0Wo4GkitRrYquha76YHVI4dl7VU1JZ7gy7UVwLKesOqSJp/wnsk6SEYS8Uj7dVGnfUGV2MuPhaWw8IUVysIuslRpAOHN8KPxxdrXdpI/4bCGvAw9wHVPUPFEVHwq+zx0+HPG78dVUpScVXTChm28LUl4rqqK3V+llOMl4KZoLFdan6t1BUl7KY7u8p/g29UNgt1fDLHiWqaRqx0WisF6s9utRpKSozLUn7pPYpSlJXQGQ/idxtsgZcoHAH2kjqrWhulLWj0P0v/pWhvdDLxBxBbqaOFjqNkeXyBUnFdjs0c7nW6pMM8QwWN7lTcZVfTC2PSvETDI8gAdFSVEslVMNDS5xOGMCgwXSbRoqjljTjJXTv0+4VjlDLtVYc07xDqrx4+6G3SLL9PuEm2uBtfWgPqpN2Z/YPC1tzuNLbKV1RVyiNjR3PVQ79fKSy0xdK5vMx6GeVyPiC8Vt+qjJUOcIB7YexXTLJHGqXpkouTskcV8XVd8ldFTudFSZxp8rNxvdSPZPGCHROBCtaOgGQ+XoOyLjTNOC1uGnqFyvJbNUqOy8MVor7LSzl2p5YNX5Vqua/pjdhA+S31L/AFPOYgulLuxzUo2YyVMEIQrJBCFEudayhpXzPIyB6Qe5SbSVsDN8fXbkUgoYiC6YYcR2XPYafQRq7dSrmue6sqpKqUn1nYHsoR6rzMmTeVnRFUhvokyRNfnIwU8B4H4XmPCgohincyQOicWPByHNKt6n9QayithomtD6kDS156qtr6j6aE497un/AMLzhe0265tmbcZ2sqnZ5eo91pCTgtiZJMTZ+HBcbbLdmTiS6tdzDE4q/wD+JqmK0xVlRSxNmidpdG8YOB4CrqG2v4VE1wrZXc7JETM7OCrzTVXENc65XD7cR9sbdgpf5O34IZud8rL5PK+3U4ijm2l2xlRYbBho+pqHvA6MzsFpG0rYmaImBrR4CVyTsTuO+Utvg6KaK200bfRC1OfRw/8AkM/srQQYGw6r3kfCVjKh1BTv90DD+Qok9gpZcmP7bj3atFyPhHJ+EW0BnqCpvXDk3MpnGeHodW+AoV7qobrUiWkBZM/3A7ZK1/JPcZHyqy42NspFTSAMnZ6gO2VSkr7EOWfg2mFsM19k5bpxiBoOCSvbNxJc+DpZbdUs5kX+1r7BSLfxBS1Rhj4hikNTSnMTWdyE7U2Ws4rqaivqGinhA+y12xKcZyi7bF76V1bLNcpzVVEjn6zkAnZqI6drcEjfwolA6WjqpKOpBGDhpPdWZbj8fKmXpSEfj+yS9upmCndPTJ/ujSpGRKcSUdUypg/mRnb8Lr9iuLLlb45muy4AB/5XLYwHOwQrvhy4vtFSA4k0zjgj5W+HLpLvwicbR0hCRDKyaJskZBa4ZBCWvRMDxxDWlx6BYviCqNwquUHfaZ0wtJepjFSkNPXr+FkriW0lMce5y4OXl70RrjX9KaueA7lsxt1UTH/7AS93EucfUfKMD4XKaiMfhGw9RxgdUst6/KZrDy4Dj92yYEKnZFWXeJtVJogB6notRWWmxc5khaYiwamyA7FV9qsba2gJeBpPufn2ovtOKangtjH/AFBkxpk7tCpu3SZBGAqOI7lzqt2qkp/SwDvhXfIAADRhoGAFMoLeykoY4Wjq3dPGDOyzcrGVnJ8hePiAwCOqspIAMEYJ8eUiSJrm7H1+ErArRGdeOy9DNjspnLwRjwgx9EWMhOi2GUsRZxhuQVLdFn8Lxrd8BFiInJ3wlcktIwFO5bYxsNTz2S2QYGXb/lFgZm+2kyNbW0zcTw7nA6p+rvVbcrTA6meBNHs+JvUrRNgBOOrDsVmJf+Xry+dsOtsvtbhXF30JkK5W64SUrLlUxmPR2S6aQSwNcOwWhmu0Fxt0r6yXluHtgx1WaohpkcP2k7Dwq7a7GiRj8oAH+EvT8Ao0jbx+fwoKEY7jYflT6MidvLcPUoeMj/12TkDzFK14zjohgbThasdE40cnQbgkrTrGUw2imjOPJWvp5ObC1/kLu4mTaOr/AIYzXdlXciZZWtWQ4kcTO2MH29ls3sLpQ4rFcQD/AFN4PZcM5bZG2XErCN9gEYKUvUixGFFqxrexnfOymjqmo26rjGT0B3VR9E/BANRDlrZSxh6sHQqZZo3114ifK3aMYAVxUWyhq38wTsa8DpqTXBsDRUVZwCGOwCm5LVsku3xgPJPbokmLypr4wckjKbAIJzhYAV0jC1xx7fKbLQRtsR/lTXt323/CYli/c04KYyKMk4A3ThpZXYwFY0cEYaDlpcVK5fwlYrM9MDG7Dx/9r1o2yB1V1VUrZYidPToqeMHWRg7J2MdhaQ4EDP5UhsRbu7qUmJpLsv2/ClBrcA6XEpMQzoGMAbqn4tpA+iZUY3i3Wjaw4BxuVFvcHMs9S07nGycXUkBS2uJk9LFVXCmiZC1vu7lUdyMH8R10m8Of7K0tdNBXW9kVRLJlmwaw7KNd6OClmYykBDMerPlbL2gI5GN0AAfn5SgNvCMKCxAaAAEFuQfhLQQgDQ2B3Ooix3ULVWp32dGeiyvCY1F47YWroGlpcteM6zUZz8PHjD8LF8TRaLi53ZwW3rPR6/KzXE9PzomTRjJb1UZo6ZWggzM6UaQl4B38r3Ck0Gw1NMj1V2jONeyk6RlRZyY5w8bHsqj6Jl4KKg/6QQymox/NHTKRwjUCkmq6dw1aXY2UcXyRkHIDPXjHMTFgdoujmukw5+7ie6Gnq7JNZNdIxljYzlQ6iqdKBo2J/wAJJiYZXMEoLs9V46ma2QjmgfBWXQx1sj6eI/ca4lRJXvfl5dsnDTxDI52cLxkMUnpEox3+EAewCQN+2/B8lWkFW9rPuDXjwqzSzTtMCAcJRzFgNmG/ZD7AsJaqaRh5Ix5CrHSSQSF0g69UvnOZktl3PlJdLrH3D/3QB46R8vqbtjcBSIbk9rNBAyO6jx6CfdheNZG15OrIKALCK6Rg+sepIudyp3WqpwMHTjChSRR6yQ7AVbfS2GhcGnd/ROK7EJtM4paEyRN1SO6BM3GeWqlbJNGWHHQ91ZcPx6KSPnxaXYy3PdV11q31tw1Pj5ej0huOq1T/ACYDQGy9x8JeMBGFBYjHwjGx27JeF4R0+SgDTcJw6aR0ncnC0tKNyVTWdgp7exp6ndXdN/Kz5W3EV5bMpip2CSMhZ2oO8lPJ1K0yz/EtM9rBUQjv610cvFtHZeomD7oydRDypnN/bnZI0+VInlE+DndM6QuA3EFvhRrkw8lr2jJbupmlDmB7HMP7gmnTExi3UsVyja2OXEv7vhMX+GmtlVA+iqOY5m0mD0KiWurnoa2a3xAB0+QHnqFPp+FqiYVDq+YMjGTqcfcVo+n2+iSypZmGJj2kO1DLinBKHuJactA3JWSttwjhmmo6mQgxu9GO4VoKt1U3ORHG3r8rJqmVRdwlkoywDl/1FAeyYmOABsbfdIqR9xMjRTwHTGNnOSnVhlYKeA4Y33u7lIKLqB0bnl2MRMGD8lBkb6XkZLjgD4VLNcWvDKaLYN3Pyh1z1VII9rW9EBRcTkCR4bvpGUt72u5G2ARuqF1xcOZIN9YwnXXDVSMaD6x3RQUXL3gtfob9wHb8JLKhkQEjmgxnY/BVQ+vfHy5+u2Ckuq+XLh+8cgz8AooKLqfA075Y7o4KiuD3XG609Aw+hp9bh2TdVdHW2nk+pJLCPtY8pizNqYLdU3GAcyWffHVzfwrgv6JmmqX3W1Pafpmz08Yw16o4J3V1c+Z3c9PC8N/lbZHwSySGofth/ZOWiAx0ge8et25VVS7BIlYGUaQl4RhZlCNKkUVPzpxn2jdNY+FIinETdLerjgBDA0VKTNMyNn7FoWjS0Dwqyx0ZgpxJMPuO3VovS4uLSNv1mE3bBN1ELaiB8T/a4YKcQul9kHMLtC+3V0kLgQzPo+V7TyCVme42Wr4ytIrqPnsbmWIZaB3WGonvhlGvb+oHsV5ObHpKjpjK0WelGPCc2Iz5RssRlDxLQvfE2rpciSLckJLq+r4sp6ahpHvjqIgA4g9fOVZVtSC0xMHpPuWadT3Wzzur7XG4xHZ7wNgFrB31/RNFlxNZKGlpIobe/n3RgBk0HKo6a4vnkbSyAwyjZzTsrq3W6aqkiuFlqR9Y9452o5x5TX6g0VJDWxGle01ukGRzfKdJ9CTET4ic2npzl7upCel10UQIOP6vlZ+iuD6NzjUNL3kbPUo1rq97SH6sdgs3Foss6ZpYx1VNsSPSiINFLLO/3HoodbUyPjbAAcDwiSWT6YRAEDG6QE2A6bW6TOSU5TOD7Y7u7uqp0skdNygDpclU1Q6nhcCdvHhAFlST/UUL4zu5qbir4jQSMqiGuZ7QepKpY7s2je4RN5hd47KHMySrnM8ztuoaFcY36JsnMmqZZIKu6wPFvY/05HULftudopaQXK2tzGB6o/CgcM1kF6tRobrG0U1OMtdjConUz7peDbOH2uFM52JZOyqtnRB4ypF/vRq3MEcGdgAtWGgABvtA2UWt4VqLDAxsf3oyPU4DomaOpdH6X5c3p+FORNOmUqrosNKNKW1wcMtOQhx0sLvAWYyFVzBh0g7q24SoHV9V9VIPss7HuVnXRSVlVy4z6nOGPwuoWejZRUEUbG6TpGr8rp4+PeVvxEzlSJoGBgdAvUIXpnOCEIQB44BwLSMgrnN8tpork/HSU5C6OqPiShE7Gzd2jGVzcqFwv4XjdMysBzH6uyYqXkt0s2aOpVkKM6c9sKfbLGah4kmyIx/ledCLm6ibNpdsprNYpbjKHOBZCOpPdbmG20sVEaQRNMRGHDHVSIYmQxhkbQ1o8KDd64wRmOLeR2y9GMI4IbMxcnJnL+JrVNYrm99inLYn7v09lm3B8zzJK8vlPVxXSpKXJLpfUXncLG8XxNonD6VmC7qFxqe8jXxFHKI2NAmIx2CYDYmO1QScspbqfLoC8lxJ3BU/6Zhd7GrTVIVlY2aRj9XOL0t9dK/psp7YGHOIwo/0zhI/U0YI2QoxY7ZGNTK9ulz8f+y8a3Y66kkHqpP0jxE3W0as7/KfbBGWgFgyjWKCyFH9NH7Nj3KWJInHGrqphpWNGTGExV07RCNLADnqikwsl0VLXVQMNK/EJ9wHha3hYN4dl+2zLXe8rGWq51FpqGcocxshw4HsugU7GVMTZB+/ss5uUGmgVM3Mb4a+lzs5jhuCslf+GXROdUUTdTD7mKZZ55LfLoeSYXd/C1DXNkZqBy0hdUXDkR79M+4Po5hTl8RwOg2I8KTMdcWB1K1N3sTJXGamAa49WjoqQ0LmuLSCD8riyY5Y3TNVJMY4YojLdY5sZazqugrP8MU3KMrvJ8LQLv4qrHf0xyO2CEIXSQCEIQAKLcgHUxB3ypSS9gePUoyR2i4jXTKukt4kIfIPSOgVq1oaMNAA+EAYGAmqmdlPGXvP4UY8ccMQbbZ5VTiJhxu49FSz49Usp3SZKsSuL3FQamUzOwPb4XnZ8zyy/wCGsY0MzOdJIDuACslxmwukbjstb3HTGVm+KIy+fHbCnF+xTM46HamwO6mVkGKZ7twnJIQxtK47NzufCk1pinidFDK0aiui+0SQaaI/TZBwcdSoushoZM12dWzlaRxx/Sch8o1DuF4Y2PibDLIwtac5QnQEf6Rm8r3HSBsEmKmaxrp3e09ipsrYnmNjZQIm9innupXN0F40pW6AqJm6qljicNxsEq4Q/Yb+VImpYX1DJRMBG3sna19NJTMayUOIPZO+0BRVMRbJD+V0K2t/0+HHUYWNrITmI/hba2D/AE+L8LPM/wAUNFpRvbK3lyYB+VbUU5pzoecsJWfGQQW7FT46jMeHdVhCbhLZA1ZpgQRkdColXQsn9QGHBRKC4Ma7lSOx4VsCCAQcherGUM8OzJ3FkC1xGIyNcN8qwXgAHQL1aY4aR1E3bBCEKxAhCEACEIQAKgu9trauYvbMeWOjPCv0KMmNTVMadGEqKS5QE4hc8dyoE1wdA7E+Yz4K6SdxuoVXaaKrB50DC4/uwuWXDX+WaLJ9MNFdWbatx8qFey2qAmpyHuP7Vc3ngh+HTW+Vxf2j7LF1zbhaZQ2tjdEe2Aud4pY3bLTT8Gaq33OYFpa5rOwVtZeG8NY+oJz3C9tfE7ABFVsGk9HLT080NVHrpXhzfGUp5ZVQtSu/gVIerf8AKP4FRno38q1wco0/Cy3l9HRVGxUn9P8Alemw0v8AR/lWmlGkjcJby+hRUusNGWlun+yzF14aqIKgPpHkxk5Ayt8GE5xt+VS3q/09DmGHEkp6/C0x5Zp9BSZl20lZFIwVGcePC08FwZBStjyPSOqzTaysuNVy6drpJXHZuNltbBwXK7RUXN5a7OTF2Wussr8F1H0iU9XPVHFKx0p/CuaW0V9SMyExfC0tJb6WjAFPC1n4Upbx4kf9EPJ8KOGwBoHMlLiO6uII+VEGZzhOIXRDFGH6ohyb9BCELQQIQhAAhCEACEIQAIQhAAhCEAGFEuFupbhC6Kqha8EY1EbhS0IasDlPEv6fVNKXT2c8xnVzXdlj4LhXWupLfuMcw7tdsF9C4VLfeF7Ze4tFXCGu/qZsVhLAn4Wp/Tn1q41glAjuA0npkLSQXCiqWh0M7cEdysnfP01uVM9z7bI10A6N7rH1FDd7fKWyw1Ax3HRc0uKv50XsdhMsIGTPH/dQay+W2jBMsuSPBXJ+ZdJBp5dSc9VYW3hm+XV+mKKVoPeRSuL9YbF9eeMZKkOio8Mi/q6FV1hs9w4grNNOx2gn1yPHZaywfpiRpfe5A/G4bGV0agoaahgZDSxNYxo7BdEOOkS5/Cu4f4borJTNZDGHyDq9w3yrtCF0pJdIzuwQhCYAhCEACEIQAIQhAAhCEACEIQAIQhAAhCEACEIQAIQhAHg6LP8AEkUfKPob/ZCEmNGbt0UfOPob18Ld29jG0zNLWj8BCFMRskD3H/slIQrJBCEIAEIQgAQhCABCEIAEIQgD/9k="/>
          <p:cNvSpPr>
            <a:spLocks noChangeAspect="1" noChangeArrowheads="1"/>
          </p:cNvSpPr>
          <p:nvPr/>
        </p:nvSpPr>
        <p:spPr bwMode="auto">
          <a:xfrm>
            <a:off x="176213"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endParaRPr lang="en-US" altLang="en-US" sz="2400">
              <a:solidFill>
                <a:srgbClr val="FFFF00"/>
              </a:solidFill>
              <a:latin typeface="Submarine" pitchFamily="2" charset="0"/>
            </a:endParaRPr>
          </a:p>
        </p:txBody>
      </p:sp>
      <p:sp>
        <p:nvSpPr>
          <p:cNvPr id="75781" name="AutoShape 8" descr="data:image/jpeg;base64,/9j/4AAQSkZJRgABAQAAAQABAAD/2wBDAAkGBwgHBgkIBwgKCgkLDRYPDQwMDRsUFRAWIB0iIiAdHx8kKDQsJCYxJx8fLT0tMTU3Ojo6Iys/RD84QzQ5Ojf/2wBDAQoKCg0MDRoPDxo3JR8lNzc3Nzc3Nzc3Nzc3Nzc3Nzc3Nzc3Nzc3Nzc3Nzc3Nzc3Nzc3Nzc3Nzc3Nzc3Nzc3Nzf/wAARCADiAN8DASIAAhEBAxEB/8QAHAAAAQUBAQEAAAAAAAAAAAAAAAIDBAUGBwEI/8QAOxAAAQMDAgUDAwIFAgQHAAAAAQACAwQFERIhBhMxQVEiMmEUI3EHQhUzUpGhJUMWJjSBRFOxwdHh8P/EABkBAAMBAQEAAAAAAAAAAAAAAAABAgMEBf/EACIRAAICAgMBAAMBAQAAAAAAAAABAhEDEgQhMVEiMkFCYf/aAAwDAQACEQMRAD8A7ihCEACEIQAIQhAAhCEACEKPW1kFDA6eplbGxo6uOEASFSX7ii12OndLVTsc5v7GkalzrjD9TZ5nuo7GHR4yDMehXPXtq7lUGWqe+aRxyTnZQ5UUonQrv+rbZsi3wFo7F6x9fxhdbhIXkNBXkFjDgHTEZ7bKU2z049zcrF5o/S1FkS38XXSgnbMCwjPTK6BYv1Zo3uZBcYXiQ7am9AsW+z0zgMNwR0VdVWSVhc+JwLT1aAiOaLfoOB9E2260VzibJR1EcgIzpad1OXzHba+42KoEtumfC4HJDj1XXOC/1EprrppbliCoG2txwHFbqVmbR0BC8DgQCCCD0K9VCBCEIAEIQgAQhCABCEIAEIQgAQhCABCZq6mOkgdNNkMb1ICpGcY2N4LhVdDuMbpNpehRoV5lZWq/UCxQAgTlzsdAFj77+o9ZUh8FuiDYnf7g6qXkiilFs3PE3FtBYY3NfIJKnHpiHdce4l4puPEUx5znRQZ2hBUF7KiuqDJO900pOdTuysKagZF6pPU7wVhPOWoFfQ2syeuQYZ4VvDDFC3ETA35TmMbAYHZGFyym5emiVAhe4RhQM8R06L3CMIAj1NHDUMIc0Bx7qjqqCWmcDk7HLXjstJhJexsjdLxkLSGRxJastODP1AqLfoo7u4ywjYTHsF1e3XKkuUImo5myMI7LgVVbepjGpvhIoq2vtkrXUtTJG1v+2DsV1QzGbgfRiFyCh/Uu6QgMmpWvaP3FaGi/UuheB9W3Qe+FqskWTqzfIVLYuJrffXubQOc7SMk42V0rTT8JBCEJgCEIQAIQhAAhCquJL5DYLcayoaXtDgNI6pN12BZSxsljdHIA5jhgg91x/jzhWS0VTq6ka40kh3a39q6rarpS3WkjqKSRrmuAOAdwn62lhraaSnqGB0bxggqZxU0UnTPnVkbJHAYBB74VjFbWt3ef7KXxhw3Lw7cDoBdRyHMZH7VFt9VqAjkO/YrhyKSNk0yUyJsYwwD8peEojCMLAoRhe4SsE9N17pI93pQAjBRhePlgZ7pmhNmtpB/4hidMB3CMJDKimecNqGp0AO9rw78JAJwjCWWuHUYXiAE4SJII5BhzQncJqpmbTxlzvd2CaAgVtPDC3DSS49AkWm1T3quZR0cQLifW/GwCaYyeuq2xQtL5pDgNHhdo4M4bisVvbqANQ8Zc49QurFBv0zlKifw5YqSw29lNSxgED1OxuSrVN1E0VPE6Wd7WMAyS4rCVHH7JuJKe20Q+yX4fJ2K624xVGVNm/QgHIyEKhAhCEACEIQALlX6r3F76+GhjdmIt9Y+V1CpnZTwPlkOGtGSuE3eaSvu9TK86xzPQT4WGeaSouCtiLBe6yw1IkpHu5P7o89QuxcNcS0d+pg6JwbOB64idwuSSUDXRDRs/qo1JJVWyqFRSPMUoO+D7lhDPqaShZ2++WmC8UElLUNGXD0u/pXDr1aamxXF1NO0gA/adj3BdW4U4vgujGU9WRHU4wAe6sOK+Hqe/0Do3gNmaPRJ3C3klkjtEzTcXTOSUNTz2aHfzBsE7PPFTNzO8N8DyqW4PktdY6kjAdOx2kfKdoeHq67Ty/wAYc+FmnMJA9xXHovWa2InvsszzDQ05e4dwE1a6K88QSyMgeWiP+Zv0Wo4GkitRrYquha76YHVI4dl7VU1JZ7gy7UVwLKesOqSJp/wnsk6SEYS8Uj7dVGnfUGV2MuPhaWw8IUVysIuslRpAOHN8KPxxdrXdpI/4bCGvAw9wHVPUPFEVHwq+zx0+HPG78dVUpScVXTChm28LUl4rqqK3V+llOMl4KZoLFdan6t1BUl7KY7u8p/g29UNgt1fDLHiWqaRqx0WisF6s9utRpKSozLUn7pPYpSlJXQGQ/idxtsgZcoHAH2kjqrWhulLWj0P0v/pWhvdDLxBxBbqaOFjqNkeXyBUnFdjs0c7nW6pMM8QwWN7lTcZVfTC2PSvETDI8gAdFSVEslVMNDS5xOGMCgwXSbRoqjljTjJXTv0+4VjlDLtVYc07xDqrx4+6G3SLL9PuEm2uBtfWgPqpN2Z/YPC1tzuNLbKV1RVyiNjR3PVQ79fKSy0xdK5vMx6GeVyPiC8Vt+qjJUOcIB7YexXTLJHGqXpkouTskcV8XVd8ldFTudFSZxp8rNxvdSPZPGCHROBCtaOgGQ+XoOyLjTNOC1uGnqFyvJbNUqOy8MVor7LSzl2p5YNX5Vqua/pjdhA+S31L/AFPOYgulLuxzUo2YyVMEIQrJBCFEudayhpXzPIyB6Qe5SbSVsDN8fXbkUgoYiC6YYcR2XPYafQRq7dSrmue6sqpKqUn1nYHsoR6rzMmTeVnRFUhvokyRNfnIwU8B4H4XmPCgohincyQOicWPByHNKt6n9QayithomtD6kDS156qtr6j6aE497un/AMLzhe0265tmbcZ2sqnZ5eo91pCTgtiZJMTZ+HBcbbLdmTiS6tdzDE4q/wD+JqmK0xVlRSxNmidpdG8YOB4CrqG2v4VE1wrZXc7JETM7OCrzTVXENc65XD7cR9sbdgpf5O34IZud8rL5PK+3U4ijm2l2xlRYbBho+pqHvA6MzsFpG0rYmaImBrR4CVyTsTuO+Utvg6KaK200bfRC1OfRw/8AkM/srQQYGw6r3kfCVjKh1BTv90DD+Qok9gpZcmP7bj3atFyPhHJ+EW0BnqCpvXDk3MpnGeHodW+AoV7qobrUiWkBZM/3A7ZK1/JPcZHyqy42NspFTSAMnZ6gO2VSkr7EOWfg2mFsM19k5bpxiBoOCSvbNxJc+DpZbdUs5kX+1r7BSLfxBS1Rhj4hikNTSnMTWdyE7U2Ws4rqaivqGinhA+y12xKcZyi7bF76V1bLNcpzVVEjn6zkAnZqI6drcEjfwolA6WjqpKOpBGDhpPdWZbj8fKmXpSEfj+yS9upmCndPTJ/ujSpGRKcSUdUypg/mRnb8Lr9iuLLlb45muy4AB/5XLYwHOwQrvhy4vtFSA4k0zjgj5W+HLpLvwicbR0hCRDKyaJskZBa4ZBCWvRMDxxDWlx6BYviCqNwquUHfaZ0wtJepjFSkNPXr+FkriW0lMce5y4OXl70RrjX9KaueA7lsxt1UTH/7AS93EucfUfKMD4XKaiMfhGw9RxgdUst6/KZrDy4Dj92yYEKnZFWXeJtVJogB6notRWWmxc5khaYiwamyA7FV9qsba2gJeBpPufn2ovtOKangtjH/AFBkxpk7tCpu3SZBGAqOI7lzqt2qkp/SwDvhXfIAADRhoGAFMoLeykoY4Wjq3dPGDOyzcrGVnJ8hePiAwCOqspIAMEYJ8eUiSJrm7H1+ErArRGdeOy9DNjspnLwRjwgx9EWMhOi2GUsRZxhuQVLdFn8Lxrd8BFiInJ3wlcktIwFO5bYxsNTz2S2QYGXb/lFgZm+2kyNbW0zcTw7nA6p+rvVbcrTA6meBNHs+JvUrRNgBOOrDsVmJf+Xry+dsOtsvtbhXF30JkK5W64SUrLlUxmPR2S6aQSwNcOwWhmu0Fxt0r6yXluHtgx1WaohpkcP2k7Dwq7a7GiRj8oAH+EvT8Ao0jbx+fwoKEY7jYflT6MidvLcPUoeMj/12TkDzFK14zjohgbThasdE40cnQbgkrTrGUw2imjOPJWvp5ObC1/kLu4mTaOr/AIYzXdlXciZZWtWQ4kcTO2MH29ls3sLpQ4rFcQD/AFN4PZcM5bZG2XErCN9gEYKUvUixGFFqxrexnfOymjqmo26rjGT0B3VR9E/BANRDlrZSxh6sHQqZZo3114ifK3aMYAVxUWyhq38wTsa8DpqTXBsDRUVZwCGOwCm5LVsku3xgPJPbokmLypr4wckjKbAIJzhYAV0jC1xx7fKbLQRtsR/lTXt323/CYli/c04KYyKMk4A3ThpZXYwFY0cEYaDlpcVK5fwlYrM9MDG7Dx/9r1o2yB1V1VUrZYidPToqeMHWRg7J2MdhaQ4EDP5UhsRbu7qUmJpLsv2/ClBrcA6XEpMQzoGMAbqn4tpA+iZUY3i3Wjaw4BxuVFvcHMs9S07nGycXUkBS2uJk9LFVXCmiZC1vu7lUdyMH8R10m8Of7K0tdNBXW9kVRLJlmwaw7KNd6OClmYykBDMerPlbL2gI5GN0AAfn5SgNvCMKCxAaAAEFuQfhLQQgDQ2B3Ooix3ULVWp32dGeiyvCY1F47YWroGlpcteM6zUZz8PHjD8LF8TRaLi53ZwW3rPR6/KzXE9PzomTRjJb1UZo6ZWggzM6UaQl4B38r3Ck0Gw1NMj1V2jONeyk6RlRZyY5w8bHsqj6Jl4KKg/6QQymox/NHTKRwjUCkmq6dw1aXY2UcXyRkHIDPXjHMTFgdoujmukw5+7ie6Gnq7JNZNdIxljYzlQ6iqdKBo2J/wAJJiYZXMEoLs9V46ma2QjmgfBWXQx1sj6eI/ca4lRJXvfl5dsnDTxDI52cLxkMUnpEox3+EAewCQN+2/B8lWkFW9rPuDXjwqzSzTtMCAcJRzFgNmG/ZD7AsJaqaRh5Ix5CrHSSQSF0g69UvnOZktl3PlJdLrH3D/3QB46R8vqbtjcBSIbk9rNBAyO6jx6CfdheNZG15OrIKALCK6Rg+sepIudyp3WqpwMHTjChSRR6yQ7AVbfS2GhcGnd/ROK7EJtM4paEyRN1SO6BM3GeWqlbJNGWHHQ91ZcPx6KSPnxaXYy3PdV11q31tw1Pj5ej0huOq1T/ACYDQGy9x8JeMBGFBYjHwjGx27JeF4R0+SgDTcJw6aR0ncnC0tKNyVTWdgp7exp6ndXdN/Kz5W3EV5bMpip2CSMhZ2oO8lPJ1K0yz/EtM9rBUQjv610cvFtHZeomD7oydRDypnN/bnZI0+VInlE+DndM6QuA3EFvhRrkw8lr2jJbupmlDmB7HMP7gmnTExi3UsVyja2OXEv7vhMX+GmtlVA+iqOY5m0mD0KiWurnoa2a3xAB0+QHnqFPp+FqiYVDq+YMjGTqcfcVo+n2+iSypZmGJj2kO1DLinBKHuJactA3JWSttwjhmmo6mQgxu9GO4VoKt1U3ORHG3r8rJqmVRdwlkoywDl/1FAeyYmOABsbfdIqR9xMjRTwHTGNnOSnVhlYKeA4Y33u7lIKLqB0bnl2MRMGD8lBkb6XkZLjgD4VLNcWvDKaLYN3Pyh1z1VII9rW9EBRcTkCR4bvpGUt72u5G2ARuqF1xcOZIN9YwnXXDVSMaD6x3RQUXL3gtfob9wHb8JLKhkQEjmgxnY/BVQ+vfHy5+u2Ckuq+XLh+8cgz8AooKLqfA075Y7o4KiuD3XG609Aw+hp9bh2TdVdHW2nk+pJLCPtY8pizNqYLdU3GAcyWffHVzfwrgv6JmmqX3W1Pafpmz08Yw16o4J3V1c+Z3c9PC8N/lbZHwSySGofth/ZOWiAx0ge8et25VVS7BIlYGUaQl4RhZlCNKkUVPzpxn2jdNY+FIinETdLerjgBDA0VKTNMyNn7FoWjS0Dwqyx0ZgpxJMPuO3VovS4uLSNv1mE3bBN1ELaiB8T/a4YKcQul9kHMLtC+3V0kLgQzPo+V7TyCVme42Wr4ytIrqPnsbmWIZaB3WGonvhlGvb+oHsV5ObHpKjpjK0WelGPCc2Iz5RssRlDxLQvfE2rpciSLckJLq+r4sp6ahpHvjqIgA4g9fOVZVtSC0xMHpPuWadT3Wzzur7XG4xHZ7wNgFrB31/RNFlxNZKGlpIobe/n3RgBk0HKo6a4vnkbSyAwyjZzTsrq3W6aqkiuFlqR9Y9452o5x5TX6g0VJDWxGle01ukGRzfKdJ9CTET4ic2npzl7upCel10UQIOP6vlZ+iuD6NzjUNL3kbPUo1rq97SH6sdgs3Foss6ZpYx1VNsSPSiINFLLO/3HoodbUyPjbAAcDwiSWT6YRAEDG6QE2A6bW6TOSU5TOD7Y7u7uqp0skdNygDpclU1Q6nhcCdvHhAFlST/UUL4zu5qbir4jQSMqiGuZ7QepKpY7s2je4RN5hd47KHMySrnM8ztuoaFcY36JsnMmqZZIKu6wPFvY/05HULftudopaQXK2tzGB6o/CgcM1kF6tRobrG0U1OMtdjConUz7peDbOH2uFM52JZOyqtnRB4ypF/vRq3MEcGdgAtWGgABvtA2UWt4VqLDAxsf3oyPU4DomaOpdH6X5c3p+FORNOmUqrosNKNKW1wcMtOQhx0sLvAWYyFVzBh0g7q24SoHV9V9VIPss7HuVnXRSVlVy4z6nOGPwuoWejZRUEUbG6TpGr8rp4+PeVvxEzlSJoGBgdAvUIXpnOCEIQB44BwLSMgrnN8tpork/HSU5C6OqPiShE7Gzd2jGVzcqFwv4XjdMysBzH6uyYqXkt0s2aOpVkKM6c9sKfbLGah4kmyIx/ledCLm6ibNpdsprNYpbjKHOBZCOpPdbmG20sVEaQRNMRGHDHVSIYmQxhkbQ1o8KDd64wRmOLeR2y9GMI4IbMxcnJnL+JrVNYrm99inLYn7v09lm3B8zzJK8vlPVxXSpKXJLpfUXncLG8XxNonD6VmC7qFxqe8jXxFHKI2NAmIx2CYDYmO1QScspbqfLoC8lxJ3BU/6Zhd7GrTVIVlY2aRj9XOL0t9dK/psp7YGHOIwo/0zhI/U0YI2QoxY7ZGNTK9ulz8f+y8a3Y66kkHqpP0jxE3W0as7/KfbBGWgFgyjWKCyFH9NH7Nj3KWJInHGrqphpWNGTGExV07RCNLADnqikwsl0VLXVQMNK/EJ9wHha3hYN4dl+2zLXe8rGWq51FpqGcocxshw4HsugU7GVMTZB+/ss5uUGmgVM3Mb4a+lzs5jhuCslf+GXROdUUTdTD7mKZZ55LfLoeSYXd/C1DXNkZqBy0hdUXDkR79M+4Po5hTl8RwOg2I8KTMdcWB1K1N3sTJXGamAa49WjoqQ0LmuLSCD8riyY5Y3TNVJMY4YojLdY5sZazqugrP8MU3KMrvJ8LQLv4qrHf0xyO2CEIXSQCEIQAKLcgHUxB3ypSS9gePUoyR2i4jXTKukt4kIfIPSOgVq1oaMNAA+EAYGAmqmdlPGXvP4UY8ccMQbbZ5VTiJhxu49FSz49Usp3SZKsSuL3FQamUzOwPb4XnZ8zyy/wCGsY0MzOdJIDuACslxmwukbjstb3HTGVm+KIy+fHbCnF+xTM46HamwO6mVkGKZ7twnJIQxtK47NzufCk1pinidFDK0aiui+0SQaaI/TZBwcdSoushoZM12dWzlaRxx/Sch8o1DuF4Y2PibDLIwtac5QnQEf6Rm8r3HSBsEmKmaxrp3e09ipsrYnmNjZQIm9innupXN0F40pW6AqJm6qljicNxsEq4Q/Yb+VImpYX1DJRMBG3sna19NJTMayUOIPZO+0BRVMRbJD+V0K2t/0+HHUYWNrITmI/hba2D/AE+L8LPM/wAUNFpRvbK3lyYB+VbUU5pzoecsJWfGQQW7FT46jMeHdVhCbhLZA1ZpgQRkdColXQsn9QGHBRKC4Ma7lSOx4VsCCAQcherGUM8OzJ3FkC1xGIyNcN8qwXgAHQL1aY4aR1E3bBCEKxAhCEACEIQAKgu9trauYvbMeWOjPCv0KMmNTVMadGEqKS5QE4hc8dyoE1wdA7E+Yz4K6SdxuoVXaaKrB50DC4/uwuWXDX+WaLJ9MNFdWbatx8qFey2qAmpyHuP7Vc3ngh+HTW+Vxf2j7LF1zbhaZQ2tjdEe2Aud4pY3bLTT8Gaq33OYFpa5rOwVtZeG8NY+oJz3C9tfE7ABFVsGk9HLT080NVHrpXhzfGUp5ZVQtSu/gVIerf8AKP4FRno38q1wco0/Cy3l9HRVGxUn9P8Alemw0v8AR/lWmlGkjcJby+hRUusNGWlun+yzF14aqIKgPpHkxk5Ayt8GE5xt+VS3q/09DmGHEkp6/C0x5Zp9BSZl20lZFIwVGcePC08FwZBStjyPSOqzTaysuNVy6drpJXHZuNltbBwXK7RUXN5a7OTF2Wussr8F1H0iU9XPVHFKx0p/CuaW0V9SMyExfC0tJb6WjAFPC1n4Upbx4kf9EPJ8KOGwBoHMlLiO6uII+VEGZzhOIXRDFGH6ohyb9BCELQQIQhAAhCEACEIQAIQhAAhCEAGFEuFupbhC6Kqha8EY1EbhS0IasDlPEv6fVNKXT2c8xnVzXdlj4LhXWupLfuMcw7tdsF9C4VLfeF7Ze4tFXCGu/qZsVhLAn4Wp/Tn1q41glAjuA0npkLSQXCiqWh0M7cEdysnfP01uVM9z7bI10A6N7rH1FDd7fKWyw1Ax3HRc0uKv50XsdhMsIGTPH/dQay+W2jBMsuSPBXJ+ZdJBp5dSc9VYW3hm+XV+mKKVoPeRSuL9YbF9eeMZKkOio8Mi/q6FV1hs9w4grNNOx2gn1yPHZaywfpiRpfe5A/G4bGV0agoaahgZDSxNYxo7BdEOOkS5/Cu4f4borJTNZDGHyDq9w3yrtCF0pJdIzuwQhCYAhCEACEIQAIQhAAhCEACEIQAIQhAAhCEACEIQAIQhAHg6LP8AEkUfKPob/ZCEmNGbt0UfOPob18Ld29jG0zNLWj8BCFMRskD3H/slIQrJBCEIAEIQgAQhCABCEIAEIQgD/9k="/>
          <p:cNvSpPr>
            <a:spLocks noChangeAspect="1" noChangeArrowheads="1"/>
          </p:cNvSpPr>
          <p:nvPr/>
        </p:nvSpPr>
        <p:spPr bwMode="auto">
          <a:xfrm>
            <a:off x="176213" y="-182563"/>
            <a:ext cx="304800" cy="3048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endParaRPr lang="en-US" altLang="en-US" sz="2400">
              <a:solidFill>
                <a:srgbClr val="FFFF00"/>
              </a:solidFill>
              <a:latin typeface="Submarine" pitchFamily="2" charset="0"/>
            </a:endParaRPr>
          </a:p>
        </p:txBody>
      </p:sp>
      <p:sp>
        <p:nvSpPr>
          <p:cNvPr id="75782" name="AutoShape 10" descr="data:image/jpeg;base64,/9j/4AAQSkZJRgABAQAAAQABAAD/2wBDAAkGBwgHBgkIBwgKCgkLDRYPDQwMDRsUFRAWIB0iIiAdHx8kKDQsJCYxJx8fLT0tMTU3Ojo6Iys/RD84QzQ5Ojf/2wBDAQoKCg0MDRoPDxo3JR8lNzc3Nzc3Nzc3Nzc3Nzc3Nzc3Nzc3Nzc3Nzc3Nzc3Nzc3Nzc3Nzc3Nzc3Nzc3Nzc3Nzf/wAARCADiAN8DASIAAhEBAxEB/8QAHAAAAQUBAQEAAAAAAAAAAAAAAAIDBAUGBwEI/8QAOxAAAQMDAgUDAwIFAgQHAAAAAQACAwQFERIhBhMxQVEiMmEUI3EHQhUzUpGhJUMWJjSBRFOxwdHh8P/EABkBAAMBAQEAAAAAAAAAAAAAAAABAgMEBf/EACIRAAICAgMBAAMBAQAAAAAAAAABAhEDEgQhMVEiMkFCYf/aAAwDAQACEQMRAD8A7ihCEACEIQAIQhAAhCEACEKPW1kFDA6eplbGxo6uOEASFSX7ii12OndLVTsc5v7GkalzrjD9TZ5nuo7GHR4yDMehXPXtq7lUGWqe+aRxyTnZQ5UUonQrv+rbZsi3wFo7F6x9fxhdbhIXkNBXkFjDgHTEZ7bKU2z049zcrF5o/S1FkS38XXSgnbMCwjPTK6BYv1Zo3uZBcYXiQ7am9AsW+z0zgMNwR0VdVWSVhc+JwLT1aAiOaLfoOB9E2260VzibJR1EcgIzpad1OXzHba+42KoEtumfC4HJDj1XXOC/1EprrppbliCoG2txwHFbqVmbR0BC8DgQCCCD0K9VCBCEIAEIQgAQhCABCEIAEIQgAQhCABCZq6mOkgdNNkMb1ICpGcY2N4LhVdDuMbpNpehRoV5lZWq/UCxQAgTlzsdAFj77+o9ZUh8FuiDYnf7g6qXkiilFs3PE3FtBYY3NfIJKnHpiHdce4l4puPEUx5znRQZ2hBUF7KiuqDJO900pOdTuysKagZF6pPU7wVhPOWoFfQ2syeuQYZ4VvDDFC3ETA35TmMbAYHZGFyym5emiVAhe4RhQM8R06L3CMIAj1NHDUMIc0Bx7qjqqCWmcDk7HLXjstJhJexsjdLxkLSGRxJastODP1AqLfoo7u4ywjYTHsF1e3XKkuUImo5myMI7LgVVbepjGpvhIoq2vtkrXUtTJG1v+2DsV1QzGbgfRiFyCh/Uu6QgMmpWvaP3FaGi/UuheB9W3Qe+FqskWTqzfIVLYuJrffXubQOc7SMk42V0rTT8JBCEJgCEIQAIQhAAhCquJL5DYLcayoaXtDgNI6pN12BZSxsljdHIA5jhgg91x/jzhWS0VTq6ka40kh3a39q6rarpS3WkjqKSRrmuAOAdwn62lhraaSnqGB0bxggqZxU0UnTPnVkbJHAYBB74VjFbWt3ef7KXxhw3Lw7cDoBdRyHMZH7VFt9VqAjkO/YrhyKSNk0yUyJsYwwD8peEojCMLAoRhe4SsE9N17pI93pQAjBRhePlgZ7pmhNmtpB/4hidMB3CMJDKimecNqGp0AO9rw78JAJwjCWWuHUYXiAE4SJII5BhzQncJqpmbTxlzvd2CaAgVtPDC3DSS49AkWm1T3quZR0cQLifW/GwCaYyeuq2xQtL5pDgNHhdo4M4bisVvbqANQ8Zc49QurFBv0zlKifw5YqSw29lNSxgED1OxuSrVN1E0VPE6Wd7WMAyS4rCVHH7JuJKe20Q+yX4fJ2K624xVGVNm/QgHIyEKhAhCEACEIQALlX6r3F76+GhjdmIt9Y+V1CpnZTwPlkOGtGSuE3eaSvu9TK86xzPQT4WGeaSouCtiLBe6yw1IkpHu5P7o89QuxcNcS0d+pg6JwbOB64idwuSSUDXRDRs/qo1JJVWyqFRSPMUoO+D7lhDPqaShZ2++WmC8UElLUNGXD0u/pXDr1aamxXF1NO0gA/adj3BdW4U4vgujGU9WRHU4wAe6sOK+Hqe/0Do3gNmaPRJ3C3klkjtEzTcXTOSUNTz2aHfzBsE7PPFTNzO8N8DyqW4PktdY6kjAdOx2kfKdoeHq67Ty/wAYc+FmnMJA9xXHovWa2InvsszzDQ05e4dwE1a6K88QSyMgeWiP+Zv0Wo4GkitRrYquha76YHVI4dl7VU1JZ7gy7UVwLKesOqSJp/wnsk6SEYS8Uj7dVGnfUGV2MuPhaWw8IUVysIuslRpAOHN8KPxxdrXdpI/4bCGvAw9wHVPUPFEVHwq+zx0+HPG78dVUpScVXTChm28LUl4rqqK3V+llOMl4KZoLFdan6t1BUl7KY7u8p/g29UNgt1fDLHiWqaRqx0WisF6s9utRpKSozLUn7pPYpSlJXQGQ/idxtsgZcoHAH2kjqrWhulLWj0P0v/pWhvdDLxBxBbqaOFjqNkeXyBUnFdjs0c7nW6pMM8QwWN7lTcZVfTC2PSvETDI8gAdFSVEslVMNDS5xOGMCgwXSbRoqjljTjJXTv0+4VjlDLtVYc07xDqrx4+6G3SLL9PuEm2uBtfWgPqpN2Z/YPC1tzuNLbKV1RVyiNjR3PVQ79fKSy0xdK5vMx6GeVyPiC8Vt+qjJUOcIB7YexXTLJHGqXpkouTskcV8XVd8ldFTudFSZxp8rNxvdSPZPGCHROBCtaOgGQ+XoOyLjTNOC1uGnqFyvJbNUqOy8MVor7LSzl2p5YNX5Vqua/pjdhA+S31L/AFPOYgulLuxzUo2YyVMEIQrJBCFEudayhpXzPIyB6Qe5SbSVsDN8fXbkUgoYiC6YYcR2XPYafQRq7dSrmue6sqpKqUn1nYHsoR6rzMmTeVnRFUhvokyRNfnIwU8B4H4XmPCgohincyQOicWPByHNKt6n9QayithomtD6kDS156qtr6j6aE497un/AMLzhe0265tmbcZ2sqnZ5eo91pCTgtiZJMTZ+HBcbbLdmTiS6tdzDE4q/wD+JqmK0xVlRSxNmidpdG8YOB4CrqG2v4VE1wrZXc7JETM7OCrzTVXENc65XD7cR9sbdgpf5O34IZud8rL5PK+3U4ijm2l2xlRYbBho+pqHvA6MzsFpG0rYmaImBrR4CVyTsTuO+Utvg6KaK200bfRC1OfRw/8AkM/srQQYGw6r3kfCVjKh1BTv90DD+Qok9gpZcmP7bj3atFyPhHJ+EW0BnqCpvXDk3MpnGeHodW+AoV7qobrUiWkBZM/3A7ZK1/JPcZHyqy42NspFTSAMnZ6gO2VSkr7EOWfg2mFsM19k5bpxiBoOCSvbNxJc+DpZbdUs5kX+1r7BSLfxBS1Rhj4hikNTSnMTWdyE7U2Ws4rqaivqGinhA+y12xKcZyi7bF76V1bLNcpzVVEjn6zkAnZqI6drcEjfwolA6WjqpKOpBGDhpPdWZbj8fKmXpSEfj+yS9upmCndPTJ/ujSpGRKcSUdUypg/mRnb8Lr9iuLLlb45muy4AB/5XLYwHOwQrvhy4vtFSA4k0zjgj5W+HLpLvwicbR0hCRDKyaJskZBa4ZBCWvRMDxxDWlx6BYviCqNwquUHfaZ0wtJepjFSkNPXr+FkriW0lMce5y4OXl70RrjX9KaueA7lsxt1UTH/7AS93EucfUfKMD4XKaiMfhGw9RxgdUst6/KZrDy4Dj92yYEKnZFWXeJtVJogB6notRWWmxc5khaYiwamyA7FV9qsba2gJeBpPufn2ovtOKangtjH/AFBkxpk7tCpu3SZBGAqOI7lzqt2qkp/SwDvhXfIAADRhoGAFMoLeykoY4Wjq3dPGDOyzcrGVnJ8hePiAwCOqspIAMEYJ8eUiSJrm7H1+ErArRGdeOy9DNjspnLwRjwgx9EWMhOi2GUsRZxhuQVLdFn8Lxrd8BFiInJ3wlcktIwFO5bYxsNTz2S2QYGXb/lFgZm+2kyNbW0zcTw7nA6p+rvVbcrTA6meBNHs+JvUrRNgBOOrDsVmJf+Xry+dsOtsvtbhXF30JkK5W64SUrLlUxmPR2S6aQSwNcOwWhmu0Fxt0r6yXluHtgx1WaohpkcP2k7Dwq7a7GiRj8oAH+EvT8Ao0jbx+fwoKEY7jYflT6MidvLcPUoeMj/12TkDzFK14zjohgbThasdE40cnQbgkrTrGUw2imjOPJWvp5ObC1/kLu4mTaOr/AIYzXdlXciZZWtWQ4kcTO2MH29ls3sLpQ4rFcQD/AFN4PZcM5bZG2XErCN9gEYKUvUixGFFqxrexnfOymjqmo26rjGT0B3VR9E/BANRDlrZSxh6sHQqZZo3114ifK3aMYAVxUWyhq38wTsa8DpqTXBsDRUVZwCGOwCm5LVsku3xgPJPbokmLypr4wckjKbAIJzhYAV0jC1xx7fKbLQRtsR/lTXt323/CYli/c04KYyKMk4A3ThpZXYwFY0cEYaDlpcVK5fwlYrM9MDG7Dx/9r1o2yB1V1VUrZYidPToqeMHWRg7J2MdhaQ4EDP5UhsRbu7qUmJpLsv2/ClBrcA6XEpMQzoGMAbqn4tpA+iZUY3i3Wjaw4BxuVFvcHMs9S07nGycXUkBS2uJk9LFVXCmiZC1vu7lUdyMH8R10m8Of7K0tdNBXW9kVRLJlmwaw7KNd6OClmYykBDMerPlbL2gI5GN0AAfn5SgNvCMKCxAaAAEFuQfhLQQgDQ2B3Ooix3ULVWp32dGeiyvCY1F47YWroGlpcteM6zUZz8PHjD8LF8TRaLi53ZwW3rPR6/KzXE9PzomTRjJb1UZo6ZWggzM6UaQl4B38r3Ck0Gw1NMj1V2jONeyk6RlRZyY5w8bHsqj6Jl4KKg/6QQymox/NHTKRwjUCkmq6dw1aXY2UcXyRkHIDPXjHMTFgdoujmukw5+7ie6Gnq7JNZNdIxljYzlQ6iqdKBo2J/wAJJiYZXMEoLs9V46ma2QjmgfBWXQx1sj6eI/ca4lRJXvfl5dsnDTxDI52cLxkMUnpEox3+EAewCQN+2/B8lWkFW9rPuDXjwqzSzTtMCAcJRzFgNmG/ZD7AsJaqaRh5Ix5CrHSSQSF0g69UvnOZktl3PlJdLrH3D/3QB46R8vqbtjcBSIbk9rNBAyO6jx6CfdheNZG15OrIKALCK6Rg+sepIudyp3WqpwMHTjChSRR6yQ7AVbfS2GhcGnd/ROK7EJtM4paEyRN1SO6BM3GeWqlbJNGWHHQ91ZcPx6KSPnxaXYy3PdV11q31tw1Pj5ej0huOq1T/ACYDQGy9x8JeMBGFBYjHwjGx27JeF4R0+SgDTcJw6aR0ncnC0tKNyVTWdgp7exp6ndXdN/Kz5W3EV5bMpip2CSMhZ2oO8lPJ1K0yz/EtM9rBUQjv610cvFtHZeomD7oydRDypnN/bnZI0+VInlE+DndM6QuA3EFvhRrkw8lr2jJbupmlDmB7HMP7gmnTExi3UsVyja2OXEv7vhMX+GmtlVA+iqOY5m0mD0KiWurnoa2a3xAB0+QHnqFPp+FqiYVDq+YMjGTqcfcVo+n2+iSypZmGJj2kO1DLinBKHuJactA3JWSttwjhmmo6mQgxu9GO4VoKt1U3ORHG3r8rJqmVRdwlkoywDl/1FAeyYmOABsbfdIqR9xMjRTwHTGNnOSnVhlYKeA4Y33u7lIKLqB0bnl2MRMGD8lBkb6XkZLjgD4VLNcWvDKaLYN3Pyh1z1VII9rW9EBRcTkCR4bvpGUt72u5G2ARuqF1xcOZIN9YwnXXDVSMaD6x3RQUXL3gtfob9wHb8JLKhkQEjmgxnY/BVQ+vfHy5+u2Ckuq+XLh+8cgz8AooKLqfA075Y7o4KiuD3XG609Aw+hp9bh2TdVdHW2nk+pJLCPtY8pizNqYLdU3GAcyWffHVzfwrgv6JmmqX3W1Pafpmz08Yw16o4J3V1c+Z3c9PC8N/lbZHwSySGofth/ZOWiAx0ge8et25VVS7BIlYGUaQl4RhZlCNKkUVPzpxn2jdNY+FIinETdLerjgBDA0VKTNMyNn7FoWjS0Dwqyx0ZgpxJMPuO3VovS4uLSNv1mE3bBN1ELaiB8T/a4YKcQul9kHMLtC+3V0kLgQzPo+V7TyCVme42Wr4ytIrqPnsbmWIZaB3WGonvhlGvb+oHsV5ObHpKjpjK0WelGPCc2Iz5RssRlDxLQvfE2rpciSLckJLq+r4sp6ahpHvjqIgA4g9fOVZVtSC0xMHpPuWadT3Wzzur7XG4xHZ7wNgFrB31/RNFlxNZKGlpIobe/n3RgBk0HKo6a4vnkbSyAwyjZzTsrq3W6aqkiuFlqR9Y9452o5x5TX6g0VJDWxGle01ukGRzfKdJ9CTET4ic2npzl7upCel10UQIOP6vlZ+iuD6NzjUNL3kbPUo1rq97SH6sdgs3Foss6ZpYx1VNsSPSiINFLLO/3HoodbUyPjbAAcDwiSWT6YRAEDG6QE2A6bW6TOSU5TOD7Y7u7uqp0skdNygDpclU1Q6nhcCdvHhAFlST/UUL4zu5qbir4jQSMqiGuZ7QepKpY7s2je4RN5hd47KHMySrnM8ztuoaFcY36JsnMmqZZIKu6wPFvY/05HULftudopaQXK2tzGB6o/CgcM1kF6tRobrG0U1OMtdjConUz7peDbOH2uFM52JZOyqtnRB4ypF/vRq3MEcGdgAtWGgABvtA2UWt4VqLDAxsf3oyPU4DomaOpdH6X5c3p+FORNOmUqrosNKNKW1wcMtOQhx0sLvAWYyFVzBh0g7q24SoHV9V9VIPss7HuVnXRSVlVy4z6nOGPwuoWejZRUEUbG6TpGr8rp4+PeVvxEzlSJoGBgdAvUIXpnOCEIQB44BwLSMgrnN8tpork/HSU5C6OqPiShE7Gzd2jGVzcqFwv4XjdMysBzH6uyYqXkt0s2aOpVkKM6c9sKfbLGah4kmyIx/ledCLm6ibNpdsprNYpbjKHOBZCOpPdbmG20sVEaQRNMRGHDHVSIYmQxhkbQ1o8KDd64wRmOLeR2y9GMI4IbMxcnJnL+JrVNYrm99inLYn7v09lm3B8zzJK8vlPVxXSpKXJLpfUXncLG8XxNonD6VmC7qFxqe8jXxFHKI2NAmIx2CYDYmO1QScspbqfLoC8lxJ3BU/6Zhd7GrTVIVlY2aRj9XOL0t9dK/psp7YGHOIwo/0zhI/U0YI2QoxY7ZGNTK9ulz8f+y8a3Y66kkHqpP0jxE3W0as7/KfbBGWgFgyjWKCyFH9NH7Nj3KWJInHGrqphpWNGTGExV07RCNLADnqikwsl0VLXVQMNK/EJ9wHha3hYN4dl+2zLXe8rGWq51FpqGcocxshw4HsugU7GVMTZB+/ss5uUGmgVM3Mb4a+lzs5jhuCslf+GXROdUUTdTD7mKZZ55LfLoeSYXd/C1DXNkZqBy0hdUXDkR79M+4Po5hTl8RwOg2I8KTMdcWB1K1N3sTJXGamAa49WjoqQ0LmuLSCD8riyY5Y3TNVJMY4YojLdY5sZazqugrP8MU3KMrvJ8LQLv4qrHf0xyO2CEIXSQCEIQAKLcgHUxB3ypSS9gePUoyR2i4jXTKukt4kIfIPSOgVq1oaMNAA+EAYGAmqmdlPGXvP4UY8ccMQbbZ5VTiJhxu49FSz49Usp3SZKsSuL3FQamUzOwPb4XnZ8zyy/wCGsY0MzOdJIDuACslxmwukbjstb3HTGVm+KIy+fHbCnF+xTM46HamwO6mVkGKZ7twnJIQxtK47NzufCk1pinidFDK0aiui+0SQaaI/TZBwcdSoushoZM12dWzlaRxx/Sch8o1DuF4Y2PibDLIwtac5QnQEf6Rm8r3HSBsEmKmaxrp3e09ipsrYnmNjZQIm9innupXN0F40pW6AqJm6qljicNxsEq4Q/Yb+VImpYX1DJRMBG3sna19NJTMayUOIPZO+0BRVMRbJD+V0K2t/0+HHUYWNrITmI/hba2D/AE+L8LPM/wAUNFpRvbK3lyYB+VbUU5pzoecsJWfGQQW7FT46jMeHdVhCbhLZA1ZpgQRkdColXQsn9QGHBRKC4Ma7lSOx4VsCCAQcherGUM8OzJ3FkC1xGIyNcN8qwXgAHQL1aY4aR1E3bBCEKxAhCEACEIQAKgu9trauYvbMeWOjPCv0KMmNTVMadGEqKS5QE4hc8dyoE1wdA7E+Yz4K6SdxuoVXaaKrB50DC4/uwuWXDX+WaLJ9MNFdWbatx8qFey2qAmpyHuP7Vc3ngh+HTW+Vxf2j7LF1zbhaZQ2tjdEe2Aud4pY3bLTT8Gaq33OYFpa5rOwVtZeG8NY+oJz3C9tfE7ABFVsGk9HLT080NVHrpXhzfGUp5ZVQtSu/gVIerf8AKP4FRno38q1wco0/Cy3l9HRVGxUn9P8Alemw0v8AR/lWmlGkjcJby+hRUusNGWlun+yzF14aqIKgPpHkxk5Ayt8GE5xt+VS3q/09DmGHEkp6/C0x5Zp9BSZl20lZFIwVGcePC08FwZBStjyPSOqzTaysuNVy6drpJXHZuNltbBwXK7RUXN5a7OTF2Wussr8F1H0iU9XPVHFKx0p/CuaW0V9SMyExfC0tJb6WjAFPC1n4Upbx4kf9EPJ8KOGwBoHMlLiO6uII+VEGZzhOIXRDFGH6ohyb9BCELQQIQhAAhCEACEIQAIQhAAhCEAGFEuFupbhC6Kqha8EY1EbhS0IasDlPEv6fVNKXT2c8xnVzXdlj4LhXWupLfuMcw7tdsF9C4VLfeF7Ze4tFXCGu/qZsVhLAn4Wp/Tn1q41glAjuA0npkLSQXCiqWh0M7cEdysnfP01uVM9z7bI10A6N7rH1FDd7fKWyw1Ax3HRc0uKv50XsdhMsIGTPH/dQay+W2jBMsuSPBXJ+ZdJBp5dSc9VYW3hm+XV+mKKVoPeRSuL9YbF9eeMZKkOio8Mi/q6FV1hs9w4grNNOx2gn1yPHZaywfpiRpfe5A/G4bGV0agoaahgZDSxNYxo7BdEOOkS5/Cu4f4borJTNZDGHyDq9w3yrtCF0pJdIzuwQhCYAhCEACEIQAIQhAAhCEACEIQAIQhAAhCEACEIQAIQhAHg6LP8AEkUfKPob/ZCEmNGbt0UfOPob18Ld29jG0zNLWj8BCFMRskD3H/slIQrJBCEIAEIQgAQhCABCEIAEIQgD/9k="/>
          <p:cNvSpPr>
            <a:spLocks noChangeAspect="1" noChangeArrowheads="1"/>
          </p:cNvSpPr>
          <p:nvPr/>
        </p:nvSpPr>
        <p:spPr bwMode="auto">
          <a:xfrm>
            <a:off x="176213" y="-1028700"/>
            <a:ext cx="2124075" cy="215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endParaRPr lang="en-US" altLang="en-US" sz="2400">
              <a:solidFill>
                <a:srgbClr val="FFFF00"/>
              </a:solidFill>
              <a:latin typeface="Submarine" pitchFamily="2" charset="0"/>
            </a:endParaRPr>
          </a:p>
        </p:txBody>
      </p:sp>
      <p:sp>
        <p:nvSpPr>
          <p:cNvPr id="75784" name="AutoShape 16" descr="data:image/jpeg;base64,/9j/4AAQSkZJRgABAQAAAQABAAD/2wCEAAkGBhQGEBUUBxQWFBEQFxgSFxcYGBgcFhoYGxgXHhgZGxkZHCYgGhwlGxkWHy8gIycpLCwsGx4xNTwqNScsLSkBCQoKBQUFDQUFDSkYEhgpKSkpKSkpKSkpKSkpKSkpKSkpKSkpKSkpKSkpKSkpKSkpKSkpKSkpKSkpKSkpKSkpKf/AABEIAMIBAwMBIgACEQEDEQH/xAAbAAEAAwADAQAAAAAAAAAAAAAABAUGAQIHA//EAEkQAAEDAgUBBAYEBw4HAAAAAAEAAgMEEQUGEiExQQcTUWEUIjJxgZEVobGyF0JzgpLh8CMmMzU2UlNUYnKDwcLDFiU0dKLR0v/EABUBAQEAAAAAAAAAAAAAAAAAAAAB/8QAFBEBAAAAAAAAAAAAAAAAAAAAAP/aAAwDAQACEQMRAD8A8bREUQREQEREBERAREQEREBERAREQEREBERAREQEREBERAREQEREBERAREQEREBERBzyi2fZENWKM1f0cv3VlMRbpmkDdgHu+1BHsuFvJ2A5biJAuKp2/wCmqLA8lVGPRmWAMjhBt3krwxhPgCdz8AgoEVxj2VKjLZb9INGiT2JGuDo3e5w+w7r5Y5l2bLsojxBoD3tD26SHAg8WI5QViK0x/Lc+WZGx4o0Nc9usWOoEXI5HW44XGO5dmy29rMSADntDwA4HY35twduEFYis8Ky9NjMc0lCA5tM3XINQDtO+4b+NweF2wjLU+ORzSUDNTKZut+9jazjsPxjZp2QVSKzwnLs2NsmfRAFtM3vJCXWsN7W8TsdlKwLJlRmBhkpgxkLTpMkrwxl/AE8n3BBRIrnH8pVGWw11c0GOT2JGOD43eQcOvkbKoa3WQB1NkHVF6Dmfs++jcOp5aZrBMxjjORKDr3FiwXId+aqih7NK2vEbo2sEczBKHueAwNdbSCejjfix6oMqivsJyVU4y6QU7WtZA4sfI9wbG0jpqPPw8QuMeyZUZeY2SqDXwvNhLG4Pjv4Ejg+8IKJFfYHkuox+My04YyFp095K8MZfqATufkuMfyZUZdY2SrDHwvOkSRvD2X32uODseQgokXoUvZ5qwiOaJsfpWp0jnd6LOis4ho30l1reqBe4svPkHCLR4RkOpxeETN7qKF/svmkDA7+6NyR5qJmDKlRlkt+kGjRLfRIxwdG63NnDr5FBToiICIiAiIgIiICIiDa9kP8AGrPycv3VIrO1ergke0NhOlxF+7b0KzmUcxnKtU2drO80tc3Te3tC172Kq6ub0iRzhtqcXfMoPSMyY4/MOAMmqw0PNQW+qAB6usDYKF2hSmlosOjpDaE07XC3BdYaj79x8z4rOnNGvDRROZ7EplD783vsR05UvCs5MFM2lzDTipgiOqI6iySO/IDhy3y/VYLXAr1uX6xtXuyKZpiv0d6lwPDk/pFXWG4f/wAYxYTPLv6O50U58oRqbf36R+ksfj+c219O2mwmEU9Mw30Akknxc47uP7e7jK+eX5bpp6drNTai5Dr2LCW6XEDrcW+SDb1kY7RBTStF3U9a6GT8kTrF/LSAFhO0LF/pjEJXNN2tdob7hsPqAX0yfnh+UxOGN1ioHjYtcA6zh4+19QWalk71xLupug1nZbiApcQbFN/B1jH0zvzhdv1i3xWxy24ZFhp4qsWNdVSNkv8A0dzEz4Xs75ryWkqXUUjJIdnRua8e9pBH1hX+c86OzdKyTR3XdtADQbgG97g+8lBp8QoDknDKth2fU1Tom+JjjtY+6/2qZirKSPCsPZiks0UboQ8dy1pDnENL9RPW5PzKx+c88vzgIu9Zo7oWIBuC48u+O23kmDZybBTei47A2qpmnWwFxbJGTe+l46bnbzPuQXr8UoaXC6imoJaiZryHsMkY0seCOHN2be3z9687C1eMZzjmpTS4HAKencdbhcuc53i5x3PA+Q8Fk0G9zc7Tg+GW/mPH2L7Z+q3xYfhrY3ENdTtJF9r6GbqmGcI6vD2UmK0+t0AcIZQ8gsv1LeCRx4cKJmDNH09T0sRj0GkjEV731AAC/lxwg24FMzA6MYpLNFHKXuc6INJdJqdfUXfG3u8lCocTw/DqKrgopamZlQziSMaGPF9Lrt9m5tv/AGR4LN5fzh9GwOpcVhbU0jzr0OJa5jv5zHDcft4m8qvzrFFSvpsv0wp45rGQlxe59uLuduQPD9dwn0OFd1hsL8zVUkdK8udBDG0F9r7u1O2aCTe2/tedlY6aV2BVYwQzOjbKwnvtNw/1PZ0i1rWWew3OkT6RlLmKmFRHASYnB7mPaD+KSOR+rwC+tdn2OajlpKGlbDDIQW6Sbgi19V93k29om/yQSqh2nLcNtrVL/tesHfxWowbOEdNROo8WpxNFqMkZDi1zHEeXNiSfiVlz5ceaD0GqwllHSU3/ABjVS7xh0UMTW6mRm2kFztuANgOnWykZiED8Ai+iDI6FtS7T3ttYPr6uNrXKqGZ3gxKCKPMtJ376ZuhkjZHMJaOA4N5/bzXyx3PTcXohSw07IWRvD2aOAN9rfEm9ySUGRREQEREBERAREQEREBERBLpMKmrxqo4pJGg2JYxzhfwuBzuFzUYNPSi9RDKxo6ujeB8yFvMpYlJhOA1UlC8skZUCzhyPViuoOWu0avqauGN8pmbJI1jmEA3aSA73WFzfyQYVFuceyaMTxqWlwgsjD7yC99DfUDnCzeN77dFXYvkR+ERNMk0T6gvbGadh1SDVcC9jzewt5oMuu8URncGwguc42AAuSegAHJWy/Bp6PZmJVlNDUPtaJxcbE8BzxsD8/ioWDYJLl/GKeHEW6ZGTx+YILhZzT1BQZqaF1O4tnaWuabFpBBB8CDuF0XpucMkjEa+Z9VVwQOmf+5sfcuN+C4jZl+l1ia3K1RQ1nokrLzucGtAOzr8OB/mkb36WN+CgqEW2PZs2N/dT19M2oJ093Z9tXGnX4324UbLWVTDirabGTGx0LwXMfu2XdvqN2s7UDcX2sgy0FO6qcG07XPe7hrQS4+4Dcrq9hjJDwQQSCDsQRyCOhXoFflx+H40xuXZoWPlkkLNI2hIDrsc2221xsLLPsy5U5jr5YWaTK17zI/iMAOs55PQE9Od0GdRbJ/ZuakOGDVcFTNGC50TNTXkDnRq2d9SqssZQlzWZm0JaHwM16XXBcbkBo8DcdbIKJFtPwZvnY/0Cqp5qiJpe6FhOqw50uOzj8AFSZbytLmZ7xTlrI4W65JHmzGDe1+tzY7eRQUyLYS9nffxyOwWrhqXwtL3xtDmv0jktDva+pV+WMly5rjmdQOYDBpu1xI1ar8HgAWJJKDPotk/s2dIXtw+qgmfHCZi1l99Js5jTvc8c25CostZefmeoEFKWtcQ5xc6+loaNybedh8UFUi+1XT+ivcy4dpJFxwbdR7+V8UBERAREQEREBERAREQEREHpmSsT+h8DqpQxkmioHqSN1MN2xDcKr/CpJAD9H01NC47ao4wHfNUFHmeSjopaRrWmKdwkJ31Bw08G9reqNreKpkG57MKx+IYyx9SS572ykk/3SomVpQcci9JO3fuAv42cG/8AlZUmXMfflmobPRhpewEWcCRZwseCOihz1RmkMjfVcXaxY7g3vsfegts86/pCpFTe4kdz4E3HzBW7x9pbXYN6T/DtbAJL83uOfO4KzUfaW+QtfiVNTT1EYAbO+P8AdNuCSNrjxVLUZrnqqxtVOQ6WN4e2/s3HAsLbbDYWQTu0ol2J1ANzZ2w94C1+a8Hfjdfh0MbzHUGnYJHj2m6Wlzj0N9j81n5O091VJ3tbSU0krd2SOj9dvgAetul+FQz5rqJ6sVeu07Hamnw6Wtxa21uLbINNVVeG0VVo9HnqZRIGmR8zgXP1AX0tAHPRWWaB++WD8pB9jVRS9pTi4ywUlNHUu3MzY/Xv1NzexPjyqfF82zYtVtqyGsmZoI0j1bstY2N/DhBrKH+VH+PJ9x6m4N6xxsU/8NyAOdAdJqt9ay9X2gvqaqKqZBCyohJJc1pAku2x173Jtxvsq2lzXNh9Y6qoSGSPJLhy0h27mkdWk/5dQgmdnIfJitMYL6tZc4/2dLtd/h9q2GX9IrMZNN7JikIt5l6zbu0h0LX/AEZTU9PJKLPkiZpcb879PgqfA80y4EZ+6DXelMMT9V72N+LHY7+aC87JnF2KtLuTHL91c5XwVtS2sqMQlkjpYHaXsiNnSEk2BvsALje3Xos5l3MD8tVAnow0vaHNs65FnCx4IUvAc4y4BJKYGsfFUbSRSDUxw3t8Rc/NBuOzuuoairc3BqWSN4hkJkdK5/q+rcFp23NvkqzIp0UGK6drNb/uKBTdp0mGn/lNNTwMIIcxjLB1xySDckdN1S4TmqTCI6iOFrSysFn3vqFr2sfieiDnJuOnAK+GaQ+rq0yebHbOv7r3+C3cmDjIjcSn4713cU5/sPGtxHwIHvavN8GwKbMEnd4XGZHgaiLgWbcAkkkbXIWv7TMVcxlPRvf3jqWNrZHDgyAAO+VgPmgwbnayS7k7rqiICIiAiIgIiICIiAiIgIiICIiC0wfLFTmAOOFQulDCA6xbsTuOSPBWP4N8R/qknzZ/9LQdnkck2F4iMPDjKTFpDL6r78W3VJJSYtECZG1gDQSSQ+wAFyfkgpoMv1FS6ZsMTi6lDnSja7A0kEnffg8XVetXk2gmxw1b4al8T44DI4jfvBv6r9xt57rtlvIrcepH1M9QIWxy927U24DQGkuBBuXetYNtugyKLX0+R48XqnswaoDqSFgkkne22jxGkWubg2HgCpEeRqXGdceW6wyVLGlwilYGd5bnQ4HY+R+NuUGTwzCpcZkEWHMMkjrkNHgOSSdgPMqfWZNq6AyiogcPR2Nkk3aQ1rr2Ox34PF+FsuyejiibVPklc2obDIx7NBvGwH2w6+5uPZ8gq6iwl1YyvdhldI6Knia72SBKCHXa9pd6tiCOvPmgwq4WpwDJzKymNVjcxgptRYzS3VI9w5sDsALHc+BUqqyNBJRzVeD1ffMgLRpMelwJIBD99jY3BAsUGZkweaKBtQ+MiCRxY1+1i4XuOb9D06KEvUcPwpmK5fgFbMIYmzSPc8i5sHybNaPacf8A2Vm8bybDFSGry9UGohjeI5A5ul7SbWO2xG4+Y5QZJF6hJhVLLgEWqeze8c9rzFv3tnXjO9wNVxq+KzeDZLjkphVY/OYIHkiMNbqkfbkgE2DfM/VcXDJotRjmTmU1MKvAp/SaXV3byW6ZI3dA5vhuN9uR4qfh/Z9DJSU9XiNWIopg4vGi7gQSAGWJ1XsSSRt5oMdS1j6F2qle5juLtJBt4bLpLKZjeQkk9SvvilOylme2if3kTXEMfxqb0JHQ2UVAREQEREBERAREQEREBERAREQEREHoeQap9FhWIvpnFj2GMhwNiD5FZl2eK14IdUykEWI1GxHVRMPx+bDYZYadwEVRbvGkDe3BvyPgVWoN92WHUMQv1pXf6lzhe2Xaq39Z/wBMayOD4/NgXeegusJmGN4IBu09Nxt8FzBmCanpn0zHDuJXd45th7WwuDz0HXog23ZdUD0OvY2Ns0mlkvdG/rtbcEbbnfw6keKZXzJHV1TRl7C4RUMu4EPc3TsQSXE2bsSN/GywOG4nLhErZcPeY5GcOH1jzB8CtDV9plZVscxzmN17OLGNaXe8tFygvsiVPplXib3N0F9PK4t5AJdcgHqPNROz7/osU/It/wBxZPCcwTYK6R1E6xmaY33AOpp5G42+CYZmCbCGSspHAMqW6JGkA3G9t+RyeEGsx+9Vl+hdTbsic+OS34rtR58Ln7R4rvlikfDgVe+VpDJXRlhPDg0tBI8Rfa6ZHjmbSOdlmpaagutNSzd2GObvpewP5Nrb+8dArXMeKy4dhs0ePyRuqqpzQI2OBEcbbWHq7DccDx8igqK4/vap/wDuH/ekXTLv8Q135Zn2MWVdj8z6UUr3AwMcXtbYXBJJO4F+p58VxSY9LRU8lPE4dzOQ57bDkWsb8jgdUGsn/k3FbpVP+1yusTxeKmwiglnpI6qFsYicXF37m9oAINuLlp58AsJgucqnAYnw0bx3MtyWOaHC5FiRcbEjwXXAs3VOXNQw59o5N3RuAdGfzXXF+N0GtGPGowypOGYfHDSyWY97Xnd21i1rj61tuP8AJRszfxDh3+J94rPY7nOpzC0NrHDQ3hrQGt+QsFEqcfmrKaOnqHAwwEmMWALb8i4G/wAUFaiIgIiICIiAiIgIiICIiAiIgIiICIiAiIgIiICIiAiIg5a7Tu3Yrl8hk9sk+8rqiAiIgIiICIiAiIgIiICIiAiIgIiICIiAiIgIiICIiAiIgIiICIiAiIgIiICIiAiIgIiICIiAiIgIiICIiAiIgIiICIiAiIgIiICIiAiIgIiICIiAiIgIiICIiAiIgIiICIiAiIgIiICIiAiIgIiICIiAiIgIiICIiAiIgIiICIiAiIgIiICIiAiIgIiICIiAiIgIiICIiAiIgIiICIiAiIgIiICIiAiIgIiICIiAiIgIiICIiAiIgIiICIiAiIgIiICIiAiIgIiICIiAiIgIiICIiAiIgIiICIiAiIgIiICIiAiIgIiICIiD/9k="/>
          <p:cNvSpPr>
            <a:spLocks noChangeAspect="1" noChangeArrowheads="1"/>
          </p:cNvSpPr>
          <p:nvPr/>
        </p:nvSpPr>
        <p:spPr bwMode="auto">
          <a:xfrm>
            <a:off x="176213" y="-884238"/>
            <a:ext cx="2466975" cy="1847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Times New Roman" charset="0"/>
              </a:defRPr>
            </a:lvl1pPr>
            <a:lvl2pPr marL="742950" indent="-285750">
              <a:spcBef>
                <a:spcPct val="20000"/>
              </a:spcBef>
              <a:buChar char="–"/>
              <a:defRPr sz="2800">
                <a:solidFill>
                  <a:schemeClr val="tx1"/>
                </a:solidFill>
                <a:latin typeface="Times New Roman" charset="0"/>
              </a:defRPr>
            </a:lvl2pPr>
            <a:lvl3pPr marL="1143000" indent="-228600">
              <a:spcBef>
                <a:spcPct val="20000"/>
              </a:spcBef>
              <a:buChar char="•"/>
              <a:defRPr sz="2400">
                <a:solidFill>
                  <a:schemeClr val="tx1"/>
                </a:solidFill>
                <a:latin typeface="Times New Roman" charset="0"/>
              </a:defRPr>
            </a:lvl3pPr>
            <a:lvl4pPr marL="1600200" indent="-228600">
              <a:spcBef>
                <a:spcPct val="20000"/>
              </a:spcBef>
              <a:buChar char="–"/>
              <a:defRPr sz="2000">
                <a:solidFill>
                  <a:schemeClr val="tx1"/>
                </a:solidFill>
                <a:latin typeface="Times New Roman" charset="0"/>
              </a:defRPr>
            </a:lvl4pPr>
            <a:lvl5pPr marL="2057400" indent="-228600">
              <a:spcBef>
                <a:spcPct val="20000"/>
              </a:spcBef>
              <a:buChar char="»"/>
              <a:defRPr sz="2000">
                <a:solidFill>
                  <a:schemeClr val="tx1"/>
                </a:solidFill>
                <a:latin typeface="Times New Roman" charset="0"/>
              </a:defRPr>
            </a:lvl5pPr>
            <a:lvl6pPr marL="2514600" indent="-228600" eaLnBrk="0" fontAlgn="base" hangingPunct="0">
              <a:spcBef>
                <a:spcPct val="20000"/>
              </a:spcBef>
              <a:spcAft>
                <a:spcPct val="0"/>
              </a:spcAft>
              <a:buChar char="»"/>
              <a:defRPr sz="2000">
                <a:solidFill>
                  <a:schemeClr val="tx1"/>
                </a:solidFill>
                <a:latin typeface="Times New Roman" charset="0"/>
              </a:defRPr>
            </a:lvl6pPr>
            <a:lvl7pPr marL="2971800" indent="-228600" eaLnBrk="0" fontAlgn="base" hangingPunct="0">
              <a:spcBef>
                <a:spcPct val="20000"/>
              </a:spcBef>
              <a:spcAft>
                <a:spcPct val="0"/>
              </a:spcAft>
              <a:buChar char="»"/>
              <a:defRPr sz="2000">
                <a:solidFill>
                  <a:schemeClr val="tx1"/>
                </a:solidFill>
                <a:latin typeface="Times New Roman" charset="0"/>
              </a:defRPr>
            </a:lvl7pPr>
            <a:lvl8pPr marL="3429000" indent="-228600" eaLnBrk="0" fontAlgn="base" hangingPunct="0">
              <a:spcBef>
                <a:spcPct val="20000"/>
              </a:spcBef>
              <a:spcAft>
                <a:spcPct val="0"/>
              </a:spcAft>
              <a:buChar char="»"/>
              <a:defRPr sz="2000">
                <a:solidFill>
                  <a:schemeClr val="tx1"/>
                </a:solidFill>
                <a:latin typeface="Times New Roman" charset="0"/>
              </a:defRPr>
            </a:lvl8pPr>
            <a:lvl9pPr marL="3886200" indent="-228600" eaLnBrk="0" fontAlgn="base" hangingPunct="0">
              <a:spcBef>
                <a:spcPct val="20000"/>
              </a:spcBef>
              <a:spcAft>
                <a:spcPct val="0"/>
              </a:spcAft>
              <a:buChar char="»"/>
              <a:defRPr sz="2000">
                <a:solidFill>
                  <a:schemeClr val="tx1"/>
                </a:solidFill>
                <a:latin typeface="Times New Roman" charset="0"/>
              </a:defRPr>
            </a:lvl9pPr>
          </a:lstStyle>
          <a:p>
            <a:pPr eaLnBrk="1" hangingPunct="1">
              <a:spcBef>
                <a:spcPct val="0"/>
              </a:spcBef>
              <a:buFontTx/>
              <a:buNone/>
            </a:pPr>
            <a:endParaRPr lang="en-US" altLang="en-US" sz="2400">
              <a:solidFill>
                <a:srgbClr val="FFFF00"/>
              </a:solidFill>
              <a:latin typeface="Submarine" pitchFamily="2" charset="0"/>
            </a:endParaRPr>
          </a:p>
        </p:txBody>
      </p:sp>
      <p:sp>
        <p:nvSpPr>
          <p:cNvPr id="4" name="TextBox 3">
            <a:extLst>
              <a:ext uri="{FF2B5EF4-FFF2-40B4-BE49-F238E27FC236}">
                <a16:creationId xmlns:a16="http://schemas.microsoft.com/office/drawing/2014/main" id="{962228B3-FB41-46DF-BFC5-A9A2BA346893}"/>
              </a:ext>
            </a:extLst>
          </p:cNvPr>
          <p:cNvSpPr txBox="1"/>
          <p:nvPr/>
        </p:nvSpPr>
        <p:spPr>
          <a:xfrm>
            <a:off x="5901916" y="3722721"/>
            <a:ext cx="2513829" cy="200055"/>
          </a:xfrm>
          <a:prstGeom prst="rect">
            <a:avLst/>
          </a:prstGeom>
          <a:solidFill>
            <a:srgbClr val="000000"/>
          </a:solidFill>
        </p:spPr>
        <p:txBody>
          <a:bodyPr wrap="none" rtlCol="0">
            <a:spAutoFit/>
          </a:bodyPr>
          <a:lstStyle/>
          <a:p>
            <a:pPr algn="r">
              <a:spcAft>
                <a:spcPts val="600"/>
              </a:spcAft>
            </a:pPr>
            <a:r>
              <a:rPr lang="en-US" sz="700">
                <a:solidFill>
                  <a:srgbClr val="FFFFFF"/>
                </a:solidFill>
                <a:hlinkClick r:id="rId4" tooltip="http://www.schabell.org/2019/08/5-questions-everyones-asking-about-microservices-question1.html">
                  <a:extLst>
                    <a:ext uri="{A12FA001-AC4F-418D-AE19-62706E023703}">
                      <ahyp:hlinkClr xmlns:ahyp="http://schemas.microsoft.com/office/drawing/2018/hyperlinkcolor" val="tx"/>
                    </a:ext>
                  </a:extLst>
                </a:hlinkClick>
              </a:rPr>
              <a:t>This Photo</a:t>
            </a:r>
            <a:r>
              <a:rPr lang="en-US" sz="700">
                <a:solidFill>
                  <a:srgbClr val="FFFFFF"/>
                </a:solidFill>
              </a:rPr>
              <a:t> by Unknown Author is licensed under </a:t>
            </a:r>
            <a:r>
              <a:rPr lang="en-US" sz="700">
                <a:solidFill>
                  <a:srgbClr val="FFFFFF"/>
                </a:solidFill>
                <a:hlinkClick r:id="rId5" tooltip="https://creativecommons.org/licenses/by-nc-sa/3.0/">
                  <a:extLst>
                    <a:ext uri="{A12FA001-AC4F-418D-AE19-62706E023703}">
                      <ahyp:hlinkClr xmlns:ahyp="http://schemas.microsoft.com/office/drawing/2018/hyperlinkcolor" val="tx"/>
                    </a:ext>
                  </a:extLst>
                </a:hlinkClick>
              </a:rPr>
              <a:t>CC BY-SA-NC</a:t>
            </a:r>
            <a:endParaRPr lang="en-US" sz="7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p:tmPct val="10000"/>
                                  </p:iterate>
                                  <p:childTnLst>
                                    <p:set>
                                      <p:cBhvr>
                                        <p:cTn id="6" dur="1" fill="hold">
                                          <p:stCondLst>
                                            <p:cond delay="0"/>
                                          </p:stCondLst>
                                        </p:cTn>
                                        <p:tgtEl>
                                          <p:spTgt spid="75778"/>
                                        </p:tgtEl>
                                        <p:attrNameLst>
                                          <p:attrName>style.visibility</p:attrName>
                                        </p:attrNameLst>
                                      </p:cBhvr>
                                      <p:to>
                                        <p:strVal val="visible"/>
                                      </p:to>
                                    </p:set>
                                    <p:animEffect transition="in" filter="fade">
                                      <p:cBhvr>
                                        <p:cTn id="7" dur="700"/>
                                        <p:tgtEl>
                                          <p:spTgt spid="75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7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85800" y="304800"/>
            <a:ext cx="7772400" cy="1447800"/>
          </a:xfrm>
        </p:spPr>
        <p:txBody>
          <a:bodyPr/>
          <a:lstStyle/>
          <a:p>
            <a:pPr eaLnBrk="1" hangingPunct="1"/>
            <a:r>
              <a:rPr lang="en-US" altLang="en-US" sz="4000" b="1" dirty="0">
                <a:latin typeface="Submarine" pitchFamily="2" charset="0"/>
              </a:rPr>
              <a:t>RISK OF EXPOSURE</a:t>
            </a:r>
          </a:p>
        </p:txBody>
      </p:sp>
      <p:graphicFrame>
        <p:nvGraphicFramePr>
          <p:cNvPr id="14339" name="Object 3"/>
          <p:cNvGraphicFramePr>
            <a:graphicFrameLocks noGrp="1" noChangeAspect="1"/>
          </p:cNvGraphicFramePr>
          <p:nvPr>
            <p:ph type="clipArt" sz="half" idx="1"/>
            <p:extLst>
              <p:ext uri="{D42A27DB-BD31-4B8C-83A1-F6EECF244321}">
                <p14:modId xmlns:p14="http://schemas.microsoft.com/office/powerpoint/2010/main" val="3601992087"/>
              </p:ext>
            </p:extLst>
          </p:nvPr>
        </p:nvGraphicFramePr>
        <p:xfrm>
          <a:off x="838200" y="2720341"/>
          <a:ext cx="1752600" cy="2419350"/>
        </p:xfrm>
        <a:graphic>
          <a:graphicData uri="http://schemas.openxmlformats.org/presentationml/2006/ole">
            <mc:AlternateContent xmlns:mc="http://schemas.openxmlformats.org/markup-compatibility/2006">
              <mc:Choice xmlns:v="urn:schemas-microsoft-com:vml" Requires="v">
                <p:oleObj spid="_x0000_s14347" name="Clip" r:id="rId4" imgW="1027786" imgH="1418234" progId="MS_ClipArt_Gallery.2">
                  <p:embed/>
                </p:oleObj>
              </mc:Choice>
              <mc:Fallback>
                <p:oleObj name="Clip" r:id="rId4" imgW="1027786" imgH="1418234" progId="MS_ClipArt_Gallery.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8200" y="2720341"/>
                        <a:ext cx="1752600"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4340" name="Rectangle 4"/>
          <p:cNvSpPr>
            <a:spLocks noGrp="1" noChangeArrowheads="1"/>
          </p:cNvSpPr>
          <p:nvPr>
            <p:ph type="body" sz="half" idx="2"/>
          </p:nvPr>
        </p:nvSpPr>
        <p:spPr>
          <a:xfrm>
            <a:off x="2590800" y="1981200"/>
            <a:ext cx="6019800" cy="4114800"/>
          </a:xfrm>
        </p:spPr>
        <p:txBody>
          <a:bodyPr/>
          <a:lstStyle/>
          <a:p>
            <a:pPr eaLnBrk="1" hangingPunct="1"/>
            <a:r>
              <a:rPr lang="en-US" altLang="en-US" sz="3600" b="1" dirty="0">
                <a:latin typeface="Submarine" pitchFamily="2" charset="0"/>
              </a:rPr>
              <a:t>Objective of BBP standard is to minimize or eliminate the hazard posed by work that may expose one to blood or OPIM</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304800"/>
            <a:ext cx="7772400" cy="1143000"/>
          </a:xfrm>
        </p:spPr>
        <p:txBody>
          <a:bodyPr/>
          <a:lstStyle/>
          <a:p>
            <a:pPr eaLnBrk="1" hangingPunct="1"/>
            <a:r>
              <a:rPr lang="en-US" altLang="en-US" sz="4000" b="1" dirty="0">
                <a:latin typeface="Submarine" pitchFamily="2" charset="0"/>
              </a:rPr>
              <a:t>RISK OF EXPOSURE</a:t>
            </a:r>
          </a:p>
        </p:txBody>
      </p:sp>
      <p:sp>
        <p:nvSpPr>
          <p:cNvPr id="16387" name="Rectangle 3"/>
          <p:cNvSpPr>
            <a:spLocks noGrp="1" noChangeArrowheads="1"/>
          </p:cNvSpPr>
          <p:nvPr>
            <p:ph type="body" sz="half" idx="1"/>
          </p:nvPr>
        </p:nvSpPr>
        <p:spPr>
          <a:xfrm>
            <a:off x="3352800" y="1638300"/>
            <a:ext cx="5638800" cy="4648200"/>
          </a:xfrm>
        </p:spPr>
        <p:txBody>
          <a:bodyPr/>
          <a:lstStyle/>
          <a:p>
            <a:pPr eaLnBrk="1" hangingPunct="1"/>
            <a:r>
              <a:rPr lang="en-US" altLang="en-US" b="1" dirty="0">
                <a:latin typeface="Submarine" pitchFamily="2" charset="0"/>
              </a:rPr>
              <a:t>If a risk of exposure exists one should know:</a:t>
            </a:r>
          </a:p>
          <a:p>
            <a:pPr lvl="1" eaLnBrk="1" hangingPunct="1"/>
            <a:r>
              <a:rPr lang="en-US" altLang="en-US" b="1" dirty="0">
                <a:latin typeface="Submarine" pitchFamily="2" charset="0"/>
              </a:rPr>
              <a:t>if there is a way to prevent infection</a:t>
            </a:r>
          </a:p>
          <a:p>
            <a:pPr lvl="1" eaLnBrk="1" hangingPunct="1"/>
            <a:r>
              <a:rPr lang="en-US" altLang="en-US" b="1" dirty="0">
                <a:latin typeface="Submarine" pitchFamily="2" charset="0"/>
              </a:rPr>
              <a:t>symptoms and course of infection</a:t>
            </a:r>
          </a:p>
          <a:p>
            <a:pPr lvl="1" eaLnBrk="1" hangingPunct="1"/>
            <a:r>
              <a:rPr lang="en-US" altLang="en-US" b="1" dirty="0">
                <a:latin typeface="Submarine" pitchFamily="2" charset="0"/>
              </a:rPr>
              <a:t>availability of counseling </a:t>
            </a:r>
          </a:p>
          <a:p>
            <a:pPr lvl="1" eaLnBrk="1" hangingPunct="1"/>
            <a:r>
              <a:rPr lang="en-US" altLang="en-US" b="1" dirty="0">
                <a:latin typeface="Submarine" pitchFamily="2" charset="0"/>
              </a:rPr>
              <a:t>availability of  post-exposure treatment &amp; follow-up </a:t>
            </a:r>
          </a:p>
        </p:txBody>
      </p:sp>
      <p:graphicFrame>
        <p:nvGraphicFramePr>
          <p:cNvPr id="16388" name="Object 4"/>
          <p:cNvGraphicFramePr>
            <a:graphicFrameLocks noGrp="1" noChangeAspect="1"/>
          </p:cNvGraphicFramePr>
          <p:nvPr>
            <p:ph type="clipArt" sz="half" idx="2"/>
            <p:extLst>
              <p:ext uri="{D42A27DB-BD31-4B8C-83A1-F6EECF244321}">
                <p14:modId xmlns:p14="http://schemas.microsoft.com/office/powerpoint/2010/main" val="1893827557"/>
              </p:ext>
            </p:extLst>
          </p:nvPr>
        </p:nvGraphicFramePr>
        <p:xfrm>
          <a:off x="838200" y="3276600"/>
          <a:ext cx="2362200" cy="1804988"/>
        </p:xfrm>
        <a:graphic>
          <a:graphicData uri="http://schemas.openxmlformats.org/presentationml/2006/ole">
            <mc:AlternateContent xmlns:mc="http://schemas.openxmlformats.org/markup-compatibility/2006">
              <mc:Choice xmlns:v="urn:schemas-microsoft-com:vml" Requires="v">
                <p:oleObj spid="_x0000_s16395" name="Clip" r:id="rId3" imgW="1641348" imgH="1253642" progId="MS_ClipArt_Gallery.2">
                  <p:embed/>
                </p:oleObj>
              </mc:Choice>
              <mc:Fallback>
                <p:oleObj name="Clip" r:id="rId3" imgW="1641348" imgH="1253642" progId="MS_ClipArt_Gallery.2">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276600"/>
                        <a:ext cx="2362200" cy="180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85800" y="304800"/>
            <a:ext cx="7772400" cy="1371600"/>
          </a:xfrm>
        </p:spPr>
        <p:txBody>
          <a:bodyPr/>
          <a:lstStyle/>
          <a:p>
            <a:pPr eaLnBrk="1" hangingPunct="1"/>
            <a:r>
              <a:rPr lang="en-US" altLang="en-US" sz="4000" b="1" dirty="0">
                <a:latin typeface="Submarine" pitchFamily="2" charset="0"/>
              </a:rPr>
              <a:t>OCCUPATIONAL EXPOSURE INCIDENTS</a:t>
            </a:r>
          </a:p>
        </p:txBody>
      </p:sp>
      <p:sp>
        <p:nvSpPr>
          <p:cNvPr id="17411" name="Rectangle 4"/>
          <p:cNvSpPr>
            <a:spLocks noGrp="1" noChangeArrowheads="1"/>
          </p:cNvSpPr>
          <p:nvPr>
            <p:ph type="body" sz="half" idx="2"/>
          </p:nvPr>
        </p:nvSpPr>
        <p:spPr>
          <a:xfrm>
            <a:off x="2971800" y="1981200"/>
            <a:ext cx="5715000" cy="4648200"/>
          </a:xfrm>
        </p:spPr>
        <p:txBody>
          <a:bodyPr/>
          <a:lstStyle/>
          <a:p>
            <a:pPr eaLnBrk="1" hangingPunct="1"/>
            <a:r>
              <a:rPr lang="en-US" altLang="en-US" b="1" dirty="0">
                <a:latin typeface="Submarine" pitchFamily="2" charset="0"/>
              </a:rPr>
              <a:t>Occupational contact with blood or OPIM is considered an exposure incident</a:t>
            </a:r>
          </a:p>
          <a:p>
            <a:pPr eaLnBrk="1" hangingPunct="1"/>
            <a:r>
              <a:rPr lang="en-US" altLang="en-US" b="1" dirty="0">
                <a:latin typeface="Submarine" pitchFamily="2" charset="0"/>
              </a:rPr>
              <a:t>If an exposure occurs:</a:t>
            </a:r>
          </a:p>
          <a:p>
            <a:pPr lvl="1" eaLnBrk="1" hangingPunct="1"/>
            <a:r>
              <a:rPr lang="en-US" altLang="en-US" sz="2400" b="1" dirty="0">
                <a:latin typeface="Submarine" pitchFamily="2" charset="0"/>
              </a:rPr>
              <a:t>wash with soap &amp; water</a:t>
            </a:r>
          </a:p>
          <a:p>
            <a:pPr lvl="1" eaLnBrk="1" hangingPunct="1"/>
            <a:r>
              <a:rPr lang="en-US" altLang="en-US" sz="2400" b="1" dirty="0">
                <a:latin typeface="Submarine" pitchFamily="2" charset="0"/>
              </a:rPr>
              <a:t>report incident</a:t>
            </a:r>
          </a:p>
          <a:p>
            <a:pPr lvl="1" eaLnBrk="1" hangingPunct="1"/>
            <a:r>
              <a:rPr lang="en-US" altLang="en-US" sz="2400" b="1" dirty="0">
                <a:latin typeface="Submarine" pitchFamily="2" charset="0"/>
              </a:rPr>
              <a:t>document incident</a:t>
            </a:r>
          </a:p>
          <a:p>
            <a:pPr lvl="1" eaLnBrk="1" hangingPunct="1"/>
            <a:r>
              <a:rPr lang="en-US" altLang="en-US" sz="2400" b="1" dirty="0">
                <a:latin typeface="Submarine" pitchFamily="2" charset="0"/>
              </a:rPr>
              <a:t>seek “immediate” medical evaluation</a:t>
            </a:r>
          </a:p>
          <a:p>
            <a:pPr lvl="1" eaLnBrk="1" hangingPunct="1"/>
            <a:r>
              <a:rPr lang="en-US" altLang="en-US" sz="2400" b="1" dirty="0">
                <a:latin typeface="Submarine" pitchFamily="2" charset="0"/>
              </a:rPr>
              <a:t>follow employer’s exposure control plan</a:t>
            </a:r>
          </a:p>
          <a:p>
            <a:pPr lvl="1" eaLnBrk="1" hangingPunct="1"/>
            <a:endParaRPr lang="en-US" altLang="en-US" sz="2000" b="1" dirty="0">
              <a:solidFill>
                <a:srgbClr val="FFFF00"/>
              </a:solidFill>
              <a:latin typeface="Submarine" pitchFamily="2" charset="0"/>
            </a:endParaRPr>
          </a:p>
        </p:txBody>
      </p:sp>
      <p:pic>
        <p:nvPicPr>
          <p:cNvPr id="17412" name="Picture 6" descr="http://blogs.wickedlocal.com/brookline/files/2012/10/handwashing.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400" y="2209800"/>
            <a:ext cx="1949767" cy="3352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EBEBEB"/>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TM03457496[[fn=Parallax]]</Template>
  <TotalTime>5914</TotalTime>
  <Words>2184</Words>
  <Application>Microsoft Office PowerPoint</Application>
  <PresentationFormat>On-screen Show (4:3)</PresentationFormat>
  <Paragraphs>368</Paragraphs>
  <Slides>61</Slides>
  <Notes>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61</vt:i4>
      </vt:variant>
    </vt:vector>
  </HeadingPairs>
  <TitlesOfParts>
    <vt:vector size="69" baseType="lpstr">
      <vt:lpstr>Arial</vt:lpstr>
      <vt:lpstr>Calibri</vt:lpstr>
      <vt:lpstr>Century Gothic</vt:lpstr>
      <vt:lpstr>Corbel</vt:lpstr>
      <vt:lpstr>Submarine</vt:lpstr>
      <vt:lpstr>Times New Roman</vt:lpstr>
      <vt:lpstr>Parallax</vt:lpstr>
      <vt:lpstr>Clip</vt:lpstr>
      <vt:lpstr>BLOODBORNE PATHOGENS</vt:lpstr>
      <vt:lpstr>INTRODUCTION</vt:lpstr>
      <vt:lpstr>OSHA’S EXPECTATIONS</vt:lpstr>
      <vt:lpstr>OSHA REQUIRED INFORMATION</vt:lpstr>
      <vt:lpstr>BLOODBORNE PATHOGENS DEFINED</vt:lpstr>
      <vt:lpstr>MODES OF TRANSMISSION</vt:lpstr>
      <vt:lpstr>RISK OF EXPOSURE</vt:lpstr>
      <vt:lpstr>RISK OF EXPOSURE</vt:lpstr>
      <vt:lpstr>OCCUPATIONAL EXPOSURE INCIDENTS</vt:lpstr>
      <vt:lpstr>IMMEDIATE MEDICAL EVALUATION</vt:lpstr>
      <vt:lpstr>REPORTING AN INCIDENT</vt:lpstr>
      <vt:lpstr>MEDICAL EVALUATION POST EXPOSURE</vt:lpstr>
      <vt:lpstr>BLOOD TESTING</vt:lpstr>
      <vt:lpstr>SPECIFIC BLOODBORNE PATHOGENS</vt:lpstr>
      <vt:lpstr>        HIV DEFINED</vt:lpstr>
      <vt:lpstr>SIGNS &amp; SYMPTOMS OF HIV</vt:lpstr>
      <vt:lpstr>COURSE OF INFECTION WITH HIV</vt:lpstr>
      <vt:lpstr>HIV PREVENTION</vt:lpstr>
      <vt:lpstr>HIV POST-EXPOSURE PROPHYLAXIS &amp; FOLLOW-UP</vt:lpstr>
      <vt:lpstr>     HCV DEFINED</vt:lpstr>
      <vt:lpstr>SIGNS &amp; SYMPTOMS OF HCV</vt:lpstr>
      <vt:lpstr>COURSE OF HCV INFECTION</vt:lpstr>
      <vt:lpstr>HCV PREVENTION</vt:lpstr>
      <vt:lpstr>HCV POST-EXPOSURE PROPHYLAXIS &amp; FOLLOW-UP</vt:lpstr>
      <vt:lpstr>          HBV DEFINED</vt:lpstr>
      <vt:lpstr>SIGNS &amp; SYMPTOMS OF HBV</vt:lpstr>
      <vt:lpstr>COURSE OF HBV INFECTION</vt:lpstr>
      <vt:lpstr>HBV PREVENTION</vt:lpstr>
      <vt:lpstr>HBV POST-EXPOSURE PROPHYLAXIS &amp; FOLLOW-UP</vt:lpstr>
      <vt:lpstr>HBV IMMUNIZATION</vt:lpstr>
      <vt:lpstr>HBV VACCINATION SCHEDULE</vt:lpstr>
      <vt:lpstr>PowerPoint Presentation</vt:lpstr>
      <vt:lpstr>PREVENTION</vt:lpstr>
      <vt:lpstr>ENGINEERING CONTROLS</vt:lpstr>
      <vt:lpstr>EXAMPLES OF ENGINEERING CONTROLS</vt:lpstr>
      <vt:lpstr>LABELING REGULATED WASTE</vt:lpstr>
      <vt:lpstr>SHARPS CONTAINERS  MUST BE:</vt:lpstr>
      <vt:lpstr>SHARPS INJURY PROTECTION</vt:lpstr>
      <vt:lpstr>WORK PRACTICE CONTROLS</vt:lpstr>
      <vt:lpstr>PROHIBITED WORK PRACTICES DO NOT</vt:lpstr>
      <vt:lpstr>HANDWASHING</vt:lpstr>
      <vt:lpstr>HANDWASHING – How to wash your hands</vt:lpstr>
      <vt:lpstr>HANDWASHING</vt:lpstr>
      <vt:lpstr>CLEANING</vt:lpstr>
      <vt:lpstr>How to Remove Gloves</vt:lpstr>
      <vt:lpstr>PERSONAL PROTECTIVE EQUIPMENT (PPE)</vt:lpstr>
      <vt:lpstr>TYPES OF PERSONAL PROTECTIVE EQUIPMENT</vt:lpstr>
      <vt:lpstr>PowerPoint Presentation</vt:lpstr>
      <vt:lpstr>PowerPoint Presentation</vt:lpstr>
      <vt:lpstr>LATEX GLOVES</vt:lpstr>
      <vt:lpstr>UNIVERSAL PRECAUTIONS</vt:lpstr>
      <vt:lpstr>MATERIALS THAT REQUIRE PRECAUTIONS</vt:lpstr>
      <vt:lpstr>MATERIALS THAT DO NOT REQUIRE PRECAUTIONS</vt:lpstr>
      <vt:lpstr>BODY SUBSTANCE ISOLATION (BSI)</vt:lpstr>
      <vt:lpstr>EXPOSURE CONTROL PLAN</vt:lpstr>
      <vt:lpstr>PowerPoint Presentation</vt:lpstr>
      <vt:lpstr>PowerPoint Presentation</vt:lpstr>
      <vt:lpstr>PowerPoint Presentation</vt:lpstr>
      <vt:lpstr>PowerPoint Presentation</vt:lpstr>
      <vt:lpstr>PowerPoint Presentation</vt:lpstr>
      <vt:lpstr>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BLOODBORNE PATHOGENS</dc:title>
  <dc:creator>Scott Houchin</dc:creator>
  <cp:lastModifiedBy>Gabriela Contreras</cp:lastModifiedBy>
  <cp:revision>120</cp:revision>
  <cp:lastPrinted>2003-05-12T22:01:41Z</cp:lastPrinted>
  <dcterms:created xsi:type="dcterms:W3CDTF">2003-05-12T14:05:45Z</dcterms:created>
  <dcterms:modified xsi:type="dcterms:W3CDTF">2025-01-23T21:18:56Z</dcterms:modified>
</cp:coreProperties>
</file>